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7" r:id="rId1"/>
  </p:sldMasterIdLst>
  <p:notesMasterIdLst>
    <p:notesMasterId r:id="rId35"/>
  </p:notesMasterIdLst>
  <p:sldIdLst>
    <p:sldId id="256" r:id="rId2"/>
    <p:sldId id="288" r:id="rId3"/>
    <p:sldId id="258" r:id="rId4"/>
    <p:sldId id="259" r:id="rId5"/>
    <p:sldId id="260" r:id="rId6"/>
    <p:sldId id="261" r:id="rId7"/>
    <p:sldId id="262" r:id="rId8"/>
    <p:sldId id="263" r:id="rId9"/>
    <p:sldId id="264" r:id="rId10"/>
    <p:sldId id="289" r:id="rId11"/>
    <p:sldId id="266" r:id="rId12"/>
    <p:sldId id="267" r:id="rId13"/>
    <p:sldId id="290" r:id="rId14"/>
    <p:sldId id="298"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 id="313" r:id="rId29"/>
    <p:sldId id="314" r:id="rId30"/>
    <p:sldId id="315" r:id="rId31"/>
    <p:sldId id="316" r:id="rId32"/>
    <p:sldId id="317" r:id="rId33"/>
    <p:sldId id="318" r:id="rId34"/>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F067E2-09F7-453C-9FDD-70E00E45BC5A}">
  <a:tblStyle styleId="{B8F067E2-09F7-453C-9FDD-70E00E45BC5A}"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3" autoAdjust="0"/>
    <p:restoredTop sz="88139" autoAdjust="0"/>
  </p:normalViewPr>
  <p:slideViewPr>
    <p:cSldViewPr snapToGrid="0" snapToObjects="1">
      <p:cViewPr varScale="1">
        <p:scale>
          <a:sx n="57" d="100"/>
          <a:sy n="57" d="100"/>
        </p:scale>
        <p:origin x="1219" y="62"/>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24719026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a:solidFill>
                  <a:schemeClr val="tx1"/>
                </a:solidFill>
                <a:latin typeface="+mn-lt"/>
                <a:ea typeface="+mn-ea"/>
                <a:cs typeface="+mn-cs"/>
              </a:rPr>
              <a:t>Nota de Chuck.</a:t>
            </a:r>
            <a:r>
              <a:rPr lang="es-AR" sz="1200" kern="1200" baseline="0" dirty="0">
                <a:solidFill>
                  <a:schemeClr val="tx1"/>
                </a:solidFill>
                <a:latin typeface="+mn-lt"/>
                <a:ea typeface="+mn-ea"/>
                <a:cs typeface="+mn-cs"/>
              </a:rPr>
              <a:t> </a:t>
            </a:r>
            <a:r>
              <a:rPr lang="es-AR" sz="1200" kern="1200" dirty="0">
                <a:solidFill>
                  <a:schemeClr val="tx1"/>
                </a:solidFill>
                <a:latin typeface="+mn-lt"/>
                <a:ea typeface="+mn-ea"/>
                <a:cs typeface="+mn-cs"/>
              </a:rPr>
              <a:t>Si está usando estos materiales, puede retirar el logotipo de UM y reemplazarlo por el suyo pero, por favor, conserve el logo de CC-BY en la primera página así como también retenga la(s) página(s) de agradecimientos al final. </a:t>
            </a:r>
            <a:endParaRPr lang="es-ES" sz="1200" kern="1200" dirty="0">
              <a:solidFill>
                <a:schemeClr val="tx1"/>
              </a:solidFill>
              <a:latin typeface="+mn-lt"/>
              <a:ea typeface="+mn-ea"/>
              <a:cs typeface="+mn-cs"/>
            </a:endParaRPr>
          </a:p>
        </p:txBody>
      </p:sp>
      <p:sp>
        <p:nvSpPr>
          <p:cNvPr id="240" name="Shape 2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477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112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7287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92" name="Shape 3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4571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92" name="Shape 3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9747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92" name="Shape 3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06021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8129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14809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20245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46292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72" name="Shape 5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8379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35031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Shape 5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79" name="Shape 5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2893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Shape 58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87" name="Shape 5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44683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Shape 5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93" name="Shape 5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35524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Shape 5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93" name="Shape 5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7158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Shape 6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cmpd="sng">
            <a:solidFill>
              <a:srgbClr val="000000"/>
            </a:solidFill>
            <a:prstDash val="solid"/>
            <a:miter/>
            <a:headEnd type="none" w="med" len="med"/>
            <a:tailEnd type="none" w="med" len="med"/>
          </a:ln>
        </p:spPr>
      </p:sp>
      <p:sp>
        <p:nvSpPr>
          <p:cNvPr id="612" name="Shape 61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Merriweather Sans"/>
              <a:buNone/>
            </a:pPr>
            <a:r>
              <a:rPr lang="es-AR" sz="2000" b="0" i="0" u="none" strike="noStrike" cap="none" noProof="0" dirty="0">
                <a:latin typeface="Merriweather Sans"/>
                <a:ea typeface="Merriweather Sans"/>
                <a:cs typeface="Merriweather Sans"/>
                <a:sym typeface="Merriweather Sans"/>
              </a:rPr>
              <a:t>¿Quién ha visto una traza de rastreo en CTools?</a:t>
            </a:r>
          </a:p>
        </p:txBody>
      </p:sp>
    </p:spTree>
    <p:extLst>
      <p:ext uri="{BB962C8B-B14F-4D97-AF65-F5344CB8AC3E}">
        <p14:creationId xmlns:p14="http://schemas.microsoft.com/office/powerpoint/2010/main" val="5455389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Shape 6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cmpd="sng">
            <a:solidFill>
              <a:srgbClr val="000000"/>
            </a:solidFill>
            <a:prstDash val="solid"/>
            <a:miter/>
            <a:headEnd type="none" w="med" len="med"/>
            <a:tailEnd type="none" w="med" len="med"/>
          </a:ln>
        </p:spPr>
      </p:sp>
      <p:sp>
        <p:nvSpPr>
          <p:cNvPr id="612" name="Shape 61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Merriweather Sans"/>
              <a:buNone/>
            </a:pPr>
            <a:r>
              <a:rPr lang="es-AR" sz="2000" b="0" i="0" u="none" strike="noStrike" cap="none" noProof="0" dirty="0">
                <a:latin typeface="Merriweather Sans"/>
                <a:ea typeface="Merriweather Sans"/>
                <a:cs typeface="Merriweather Sans"/>
                <a:sym typeface="Merriweather Sans"/>
              </a:rPr>
              <a:t>¿Quién ha visto una traza de rastreo en CTools?</a:t>
            </a:r>
          </a:p>
        </p:txBody>
      </p:sp>
    </p:spTree>
    <p:extLst>
      <p:ext uri="{BB962C8B-B14F-4D97-AF65-F5344CB8AC3E}">
        <p14:creationId xmlns:p14="http://schemas.microsoft.com/office/powerpoint/2010/main" val="1501030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Shape 6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632" name="Shape 6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27214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644" name="Shape 6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0176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Shape 6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666" name="Shape 6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59345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Shape 67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673" name="Shape 6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6203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79851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Shape 67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680" name="Shape 6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06241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Shape 6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686" name="Shape 6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41354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Tree>
    <p:extLst>
      <p:ext uri="{BB962C8B-B14F-4D97-AF65-F5344CB8AC3E}">
        <p14:creationId xmlns:p14="http://schemas.microsoft.com/office/powerpoint/2010/main" val="1349809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5916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8309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768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25" name="Shape 3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3832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32" name="Shape 3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8711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1665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678" y="889217"/>
            <a:ext cx="15174644"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53" tIns="81276" rIns="162553" bIns="81276"/>
          <a:lstStyle>
            <a:lvl1pPr>
              <a:defRPr sz="6200" b="1" i="0" cap="none">
                <a:solidFill>
                  <a:schemeClr val="bg1"/>
                </a:solidFill>
                <a:latin typeface="Gill Sans SemiBold"/>
                <a:cs typeface="Lucida Grande"/>
              </a:defRPr>
            </a:lvl1pPr>
          </a:lstStyle>
          <a:p>
            <a:r>
              <a:rPr lang="en-US"/>
              <a:t>Click to edit Master title style</a:t>
            </a:r>
            <a:endParaRPr lang="en-US" dirty="0"/>
          </a:p>
        </p:txBody>
      </p:sp>
      <p:sp>
        <p:nvSpPr>
          <p:cNvPr id="3" name="Subtitle 2"/>
          <p:cNvSpPr>
            <a:spLocks noGrp="1"/>
          </p:cNvSpPr>
          <p:nvPr>
            <p:ph type="subTitle" idx="1"/>
          </p:nvPr>
        </p:nvSpPr>
        <p:spPr>
          <a:xfrm>
            <a:off x="1307135" y="5181600"/>
            <a:ext cx="13392187" cy="2336800"/>
          </a:xfr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764" indent="0" algn="ctr">
              <a:buNone/>
              <a:defRPr>
                <a:solidFill>
                  <a:schemeClr val="tx1">
                    <a:tint val="75000"/>
                  </a:schemeClr>
                </a:solidFill>
              </a:defRPr>
            </a:lvl2pPr>
            <a:lvl3pPr marL="1625529" indent="0" algn="ctr">
              <a:buNone/>
              <a:defRPr>
                <a:solidFill>
                  <a:schemeClr val="tx1">
                    <a:tint val="75000"/>
                  </a:schemeClr>
                </a:solidFill>
              </a:defRPr>
            </a:lvl3pPr>
            <a:lvl4pPr marL="2438293" indent="0" algn="ctr">
              <a:buNone/>
              <a:defRPr>
                <a:solidFill>
                  <a:schemeClr val="tx1">
                    <a:tint val="75000"/>
                  </a:schemeClr>
                </a:solidFill>
              </a:defRPr>
            </a:lvl4pPr>
            <a:lvl5pPr marL="3251058" indent="0" algn="ctr">
              <a:buNone/>
              <a:defRPr>
                <a:solidFill>
                  <a:schemeClr val="tx1">
                    <a:tint val="75000"/>
                  </a:schemeClr>
                </a:solidFill>
              </a:defRPr>
            </a:lvl5pPr>
            <a:lvl6pPr marL="4063822" indent="0" algn="ctr">
              <a:buNone/>
              <a:defRPr>
                <a:solidFill>
                  <a:schemeClr val="tx1">
                    <a:tint val="75000"/>
                  </a:schemeClr>
                </a:solidFill>
              </a:defRPr>
            </a:lvl6pPr>
            <a:lvl7pPr marL="4876587" indent="0" algn="ctr">
              <a:buNone/>
              <a:defRPr>
                <a:solidFill>
                  <a:schemeClr val="tx1">
                    <a:tint val="75000"/>
                  </a:schemeClr>
                </a:solidFill>
              </a:defRPr>
            </a:lvl7pPr>
            <a:lvl8pPr marL="5689351" indent="0" algn="ctr">
              <a:buNone/>
              <a:defRPr>
                <a:solidFill>
                  <a:schemeClr val="tx1">
                    <a:tint val="75000"/>
                  </a:schemeClr>
                </a:solidFill>
              </a:defRPr>
            </a:lvl8pPr>
            <a:lvl9pPr marL="6502116"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12102769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1155700" y="745588"/>
            <a:ext cx="13932000" cy="179431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499681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232"/>
        <p:cNvGrpSpPr/>
        <p:nvPr/>
      </p:nvGrpSpPr>
      <p:grpSpPr>
        <a:xfrm>
          <a:off x="0" y="0"/>
          <a:ext cx="0" cy="0"/>
          <a:chOff x="0" y="0"/>
          <a:chExt cx="0" cy="0"/>
        </a:xfrm>
      </p:grpSpPr>
    </p:spTree>
    <p:extLst>
      <p:ext uri="{BB962C8B-B14F-4D97-AF65-F5344CB8AC3E}">
        <p14:creationId xmlns:p14="http://schemas.microsoft.com/office/powerpoint/2010/main" val="615895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178" y="905084"/>
            <a:ext cx="14991644" cy="1247721"/>
          </a:xfrm>
          <a:prstGeom prst="rect">
            <a:avLst/>
          </a:prstGeom>
        </p:spPr>
        <p:txBody>
          <a:bodyPr lIns="162553" tIns="81276" rIns="162553" bIns="81276"/>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a:t>Click to edit Master title style</a:t>
            </a:r>
            <a:endParaRPr lang="en-US" dirty="0"/>
          </a:p>
        </p:txBody>
      </p:sp>
      <p:sp>
        <p:nvSpPr>
          <p:cNvPr id="3" name="Content Placeholder 2"/>
          <p:cNvSpPr>
            <a:spLocks noGrp="1"/>
          </p:cNvSpPr>
          <p:nvPr>
            <p:ph idx="1"/>
          </p:nvPr>
        </p:nvSpPr>
        <p:spPr>
          <a:xfrm>
            <a:off x="812800" y="2475702"/>
            <a:ext cx="14630400" cy="590206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655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683" y="1366549"/>
            <a:ext cx="15400421" cy="1816100"/>
          </a:xfrm>
          <a:prstGeom prst="rect">
            <a:avLst/>
          </a:prstGeom>
        </p:spPr>
        <p:txBody>
          <a:bodyPr lIns="162553" tIns="81276" rIns="162553" bIns="81276" anchor="t"/>
          <a:lstStyle>
            <a:lvl1pPr algn="ctr">
              <a:defRPr sz="6200" b="1" i="0" cap="none">
                <a:solidFill>
                  <a:schemeClr val="bg1"/>
                </a:solidFill>
                <a:latin typeface="Gill Sans SemiBold"/>
              </a:defRPr>
            </a:lvl1pPr>
          </a:lstStyle>
          <a:p>
            <a:r>
              <a:rPr lang="en-US"/>
              <a:t>Click to edit Master title style</a:t>
            </a:r>
            <a:endParaRPr lang="en-US" dirty="0"/>
          </a:p>
        </p:txBody>
      </p:sp>
      <p:sp>
        <p:nvSpPr>
          <p:cNvPr id="3" name="Text Placeholder 2"/>
          <p:cNvSpPr>
            <a:spLocks noGrp="1"/>
          </p:cNvSpPr>
          <p:nvPr>
            <p:ph type="body" idx="1"/>
          </p:nvPr>
        </p:nvSpPr>
        <p:spPr>
          <a:xfrm>
            <a:off x="1284112" y="4919579"/>
            <a:ext cx="13817600" cy="956288"/>
          </a:xfrm>
        </p:spPr>
        <p:txBody>
          <a:bodyPr anchor="b">
            <a:normAutofit/>
          </a:bodyPr>
          <a:lstStyle>
            <a:lvl1pPr marL="0" indent="0" algn="ctr">
              <a:buNone/>
              <a:defRPr sz="4300">
                <a:solidFill>
                  <a:srgbClr val="FDC227"/>
                </a:solidFill>
              </a:defRPr>
            </a:lvl1pPr>
            <a:lvl2pPr marL="812764" indent="0">
              <a:buNone/>
              <a:defRPr sz="3200">
                <a:solidFill>
                  <a:schemeClr val="tx1">
                    <a:tint val="75000"/>
                  </a:schemeClr>
                </a:solidFill>
              </a:defRPr>
            </a:lvl2pPr>
            <a:lvl3pPr marL="1625529" indent="0">
              <a:buNone/>
              <a:defRPr sz="2800">
                <a:solidFill>
                  <a:schemeClr val="tx1">
                    <a:tint val="75000"/>
                  </a:schemeClr>
                </a:solidFill>
              </a:defRPr>
            </a:lvl3pPr>
            <a:lvl4pPr marL="2438293" indent="0">
              <a:buNone/>
              <a:defRPr sz="2500">
                <a:solidFill>
                  <a:schemeClr val="tx1">
                    <a:tint val="75000"/>
                  </a:schemeClr>
                </a:solidFill>
              </a:defRPr>
            </a:lvl4pPr>
            <a:lvl5pPr marL="3251058" indent="0">
              <a:buNone/>
              <a:defRPr sz="2500">
                <a:solidFill>
                  <a:schemeClr val="tx1">
                    <a:tint val="75000"/>
                  </a:schemeClr>
                </a:solidFill>
              </a:defRPr>
            </a:lvl5pPr>
            <a:lvl6pPr marL="4063822" indent="0">
              <a:buNone/>
              <a:defRPr sz="2500">
                <a:solidFill>
                  <a:schemeClr val="tx1">
                    <a:tint val="75000"/>
                  </a:schemeClr>
                </a:solidFill>
              </a:defRPr>
            </a:lvl6pPr>
            <a:lvl7pPr marL="4876587" indent="0">
              <a:buNone/>
              <a:defRPr sz="2500">
                <a:solidFill>
                  <a:schemeClr val="tx1">
                    <a:tint val="75000"/>
                  </a:schemeClr>
                </a:solidFill>
              </a:defRPr>
            </a:lvl7pPr>
            <a:lvl8pPr marL="5689351" indent="0">
              <a:buNone/>
              <a:defRPr sz="2500">
                <a:solidFill>
                  <a:schemeClr val="tx1">
                    <a:tint val="75000"/>
                  </a:schemeClr>
                </a:solidFill>
              </a:defRPr>
            </a:lvl8pPr>
            <a:lvl9pPr marL="6502116" indent="0">
              <a:buNone/>
              <a:defRPr sz="25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9855389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267" y="885296"/>
            <a:ext cx="14630400" cy="1248306"/>
          </a:xfrm>
          <a:prstGeom prst="rect">
            <a:avLst/>
          </a:prstGeom>
        </p:spPr>
        <p:txBody>
          <a:bodyPr lIns="162553" tIns="81276" rIns="162553" bIns="81276"/>
          <a:lstStyle>
            <a:lvl1pPr>
              <a:defRPr sz="5700" b="1" i="0" cap="none">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sz="half" idx="1"/>
          </p:nvPr>
        </p:nvSpPr>
        <p:spPr>
          <a:xfrm>
            <a:off x="812800" y="2133602"/>
            <a:ext cx="7179733" cy="6034617"/>
          </a:xfr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263467" y="2133602"/>
            <a:ext cx="7179733" cy="6034617"/>
          </a:xfr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8171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820646"/>
            <a:ext cx="14630400" cy="1226172"/>
          </a:xfrm>
          <a:prstGeom prst="rect">
            <a:avLst/>
          </a:prstGeom>
        </p:spPr>
        <p:txBody>
          <a:bodyPr lIns="162553" tIns="81276" rIns="162553" bIns="81276"/>
          <a:lstStyle>
            <a:lvl1pPr>
              <a:defRPr sz="5700" b="0" i="0" cap="none">
                <a:solidFill>
                  <a:schemeClr val="bg1"/>
                </a:solidFill>
                <a:latin typeface="Gill Sans SemiBold"/>
                <a:cs typeface="Lucida Grande"/>
              </a:defRPr>
            </a:lvl1pPr>
          </a:lstStyle>
          <a:p>
            <a:r>
              <a:rPr lang="en-US"/>
              <a:t>Click to edit Master title style</a:t>
            </a:r>
            <a:endParaRPr lang="en-US" dirty="0"/>
          </a:p>
        </p:txBody>
      </p:sp>
      <p:sp>
        <p:nvSpPr>
          <p:cNvPr id="3" name="Text Placeholder 2"/>
          <p:cNvSpPr>
            <a:spLocks noGrp="1"/>
          </p:cNvSpPr>
          <p:nvPr>
            <p:ph type="body" idx="1"/>
          </p:nvPr>
        </p:nvSpPr>
        <p:spPr>
          <a:xfrm>
            <a:off x="812800" y="2046818"/>
            <a:ext cx="7182556" cy="853017"/>
          </a:xfrm>
        </p:spPr>
        <p:txBody>
          <a:bodyPr anchor="b">
            <a:noAutofit/>
          </a:bodyPr>
          <a:lstStyle>
            <a:lvl1pPr marL="0" indent="0" algn="ctr">
              <a:buNone/>
              <a:defRPr sz="3600" b="0" i="0" cap="none">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4" name="Content Placeholder 3"/>
          <p:cNvSpPr>
            <a:spLocks noGrp="1"/>
          </p:cNvSpPr>
          <p:nvPr>
            <p:ph sz="half" idx="2"/>
          </p:nvPr>
        </p:nvSpPr>
        <p:spPr>
          <a:xfrm>
            <a:off x="812800" y="3232187"/>
            <a:ext cx="7182556"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257825" y="2046818"/>
            <a:ext cx="7185378" cy="853017"/>
          </a:xfrm>
        </p:spPr>
        <p:txBody>
          <a:bodyPr anchor="b">
            <a:normAutofit/>
          </a:bodyPr>
          <a:lstStyle>
            <a:lvl1pPr marL="0" indent="0" algn="ctr">
              <a:buNone/>
              <a:defRPr sz="3600" b="0">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6" name="Content Placeholder 5"/>
          <p:cNvSpPr>
            <a:spLocks noGrp="1"/>
          </p:cNvSpPr>
          <p:nvPr>
            <p:ph sz="quarter" idx="4"/>
          </p:nvPr>
        </p:nvSpPr>
        <p:spPr>
          <a:xfrm>
            <a:off x="8257823" y="3232187"/>
            <a:ext cx="7185378"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38346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1277099"/>
            <a:ext cx="14630400" cy="1226172"/>
          </a:xfrm>
          <a:prstGeom prst="rect">
            <a:avLst/>
          </a:prstGeom>
        </p:spPr>
        <p:txBody>
          <a:bodyPr lIns="162553" tIns="81276" rIns="162553" bIns="81276"/>
          <a:lstStyle>
            <a:lvl1pPr>
              <a:defRPr sz="5300" b="1" i="0" cap="none">
                <a:solidFill>
                  <a:schemeClr val="bg1"/>
                </a:solidFill>
                <a:latin typeface="Gill Sans SemiBold"/>
                <a:cs typeface="Lucida Grande"/>
              </a:defRPr>
            </a:lvl1pPr>
          </a:lstStyle>
          <a:p>
            <a:r>
              <a:rPr lang="en-US"/>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888973"/>
            <a:ext cx="5348112" cy="1238388"/>
          </a:xfrm>
          <a:prstGeom prst="rect">
            <a:avLst/>
          </a:prstGeom>
        </p:spPr>
        <p:txBody>
          <a:bodyPr lIns="162553" tIns="81276" rIns="162553" bIns="81276" anchor="b"/>
          <a:lstStyle>
            <a:lvl1pPr algn="l">
              <a:defRPr sz="3200" b="0" i="0">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idx="1"/>
          </p:nvPr>
        </p:nvSpPr>
        <p:spPr>
          <a:xfrm>
            <a:off x="6355644" y="888975"/>
            <a:ext cx="9087556" cy="7493140"/>
          </a:xfr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3" y="2127365"/>
            <a:ext cx="5348112" cy="6254750"/>
          </a:xfrm>
        </p:spPr>
        <p:txBody>
          <a:bodyPr/>
          <a:lstStyle>
            <a:lvl1pPr marL="0" indent="0">
              <a:buNone/>
              <a:defRPr sz="2500">
                <a:solidFill>
                  <a:schemeClr val="bg1"/>
                </a:solidFill>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132795141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0" y="6400800"/>
            <a:ext cx="9753600" cy="755652"/>
          </a:xfrm>
          <a:prstGeom prst="rect">
            <a:avLst/>
          </a:prstGeom>
        </p:spPr>
        <p:txBody>
          <a:bodyPr lIns="162553" tIns="81276" rIns="162553" bIns="81276" anchor="b"/>
          <a:lstStyle>
            <a:lvl1pPr algn="l">
              <a:defRPr sz="3600" b="0">
                <a:solidFill>
                  <a:schemeClr val="bg1"/>
                </a:solidFill>
                <a:latin typeface="Gill Sans SemiBold"/>
                <a:cs typeface="Lucida Grande"/>
              </a:defRPr>
            </a:lvl1pPr>
          </a:lstStyle>
          <a:p>
            <a:r>
              <a:rPr lang="en-US"/>
              <a:t>Click to edit Master title style</a:t>
            </a:r>
            <a:endParaRPr lang="en-US" dirty="0"/>
          </a:p>
        </p:txBody>
      </p:sp>
      <p:sp>
        <p:nvSpPr>
          <p:cNvPr id="3" name="Picture Placeholder 2"/>
          <p:cNvSpPr>
            <a:spLocks noGrp="1"/>
          </p:cNvSpPr>
          <p:nvPr>
            <p:ph type="pic" idx="1"/>
          </p:nvPr>
        </p:nvSpPr>
        <p:spPr>
          <a:xfrm>
            <a:off x="3186290" y="817033"/>
            <a:ext cx="9753600" cy="5486400"/>
          </a:xfrm>
        </p:spPr>
        <p:txBody>
          <a:bodyPr/>
          <a:lstStyle>
            <a:lvl1pPr marL="0" indent="0">
              <a:buNone/>
              <a:defRPr sz="5700"/>
            </a:lvl1pPr>
            <a:lvl2pPr marL="812764" indent="0">
              <a:buNone/>
              <a:defRPr sz="5000"/>
            </a:lvl2pPr>
            <a:lvl3pPr marL="1625529" indent="0">
              <a:buNone/>
              <a:defRPr sz="4300"/>
            </a:lvl3pPr>
            <a:lvl4pPr marL="2438293" indent="0">
              <a:buNone/>
              <a:defRPr sz="3600"/>
            </a:lvl4pPr>
            <a:lvl5pPr marL="3251058" indent="0">
              <a:buNone/>
              <a:defRPr sz="3600"/>
            </a:lvl5pPr>
            <a:lvl6pPr marL="4063822" indent="0">
              <a:buNone/>
              <a:defRPr sz="3600"/>
            </a:lvl6pPr>
            <a:lvl7pPr marL="4876587" indent="0">
              <a:buNone/>
              <a:defRPr sz="3600"/>
            </a:lvl7pPr>
            <a:lvl8pPr marL="5689351" indent="0">
              <a:buNone/>
              <a:defRPr sz="3600"/>
            </a:lvl8pPr>
            <a:lvl9pPr marL="6502116" indent="0">
              <a:buNone/>
              <a:defRPr sz="3600"/>
            </a:lvl9pPr>
          </a:lstStyle>
          <a:p>
            <a:r>
              <a:rPr lang="en-US" dirty="0"/>
              <a:t>Drag picture to placeholder or click icon to add</a:t>
            </a:r>
          </a:p>
        </p:txBody>
      </p:sp>
      <p:sp>
        <p:nvSpPr>
          <p:cNvPr id="4" name="Text Placeholder 3"/>
          <p:cNvSpPr>
            <a:spLocks noGrp="1"/>
          </p:cNvSpPr>
          <p:nvPr>
            <p:ph type="body" sz="half" idx="2"/>
          </p:nvPr>
        </p:nvSpPr>
        <p:spPr>
          <a:xfrm>
            <a:off x="3186290" y="7156451"/>
            <a:ext cx="9753600" cy="1073150"/>
          </a:xfrm>
        </p:spPr>
        <p:txBody>
          <a:bodyPr/>
          <a:lstStyle>
            <a:lvl1pPr marL="0" indent="0">
              <a:buNone/>
              <a:defRPr sz="2500" b="0" i="0">
                <a:solidFill>
                  <a:schemeClr val="bg1"/>
                </a:solidFill>
                <a:latin typeface="Gill Sans SemiBold"/>
                <a:cs typeface="Lucida Grande"/>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7775029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2800" y="2133602"/>
            <a:ext cx="14630400" cy="6034617"/>
          </a:xfrm>
          <a:prstGeom prst="rect">
            <a:avLst/>
          </a:prstGeom>
        </p:spPr>
        <p:txBody>
          <a:bodyPr vert="horz" lIns="162553" tIns="81276" rIns="162553" bIns="8127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15" r:id="rId10"/>
    <p:sldLayoutId id="2147483716" r:id="rId11"/>
  </p:sldLayoutIdLst>
  <p:hf sldNum="0" hdr="0" ftr="0" dt="0"/>
  <p:txStyles>
    <p:titleStyle>
      <a:lvl1pPr algn="ctr" defTabSz="812764" rtl="0" eaLnBrk="1" latinLnBrk="0" hangingPunct="1">
        <a:spcBef>
          <a:spcPct val="0"/>
        </a:spcBef>
        <a:buNone/>
        <a:defRPr sz="7800" kern="1200">
          <a:solidFill>
            <a:schemeClr val="tx1"/>
          </a:solidFill>
          <a:latin typeface="+mj-lt"/>
          <a:ea typeface="+mj-ea"/>
          <a:cs typeface="+mj-cs"/>
        </a:defRPr>
      </a:lvl1pPr>
    </p:titleStyle>
    <p:bodyStyle>
      <a:lvl1pPr marL="0" indent="0" algn="l" defTabSz="812764"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742" indent="-507978" algn="l" defTabSz="812764"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1911" indent="-406382" algn="l" defTabSz="812764"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676" indent="-406382" algn="l" defTabSz="812764"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440" indent="-406382" algn="l" defTabSz="812764"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204" indent="-406382" algn="l" defTabSz="812764" rtl="0" eaLnBrk="1" latinLnBrk="0" hangingPunct="1">
        <a:spcBef>
          <a:spcPct val="20000"/>
        </a:spcBef>
        <a:buFont typeface="Arial"/>
        <a:buChar char="•"/>
        <a:defRPr sz="3600" kern="1200">
          <a:solidFill>
            <a:schemeClr val="tx1"/>
          </a:solidFill>
          <a:latin typeface="+mn-lt"/>
          <a:ea typeface="+mn-ea"/>
          <a:cs typeface="+mn-cs"/>
        </a:defRPr>
      </a:lvl6pPr>
      <a:lvl7pPr marL="5282969" indent="-406382" algn="l" defTabSz="812764" rtl="0" eaLnBrk="1" latinLnBrk="0" hangingPunct="1">
        <a:spcBef>
          <a:spcPct val="20000"/>
        </a:spcBef>
        <a:buFont typeface="Arial"/>
        <a:buChar char="•"/>
        <a:defRPr sz="3600" kern="1200">
          <a:solidFill>
            <a:schemeClr val="tx1"/>
          </a:solidFill>
          <a:latin typeface="+mn-lt"/>
          <a:ea typeface="+mn-ea"/>
          <a:cs typeface="+mn-cs"/>
        </a:defRPr>
      </a:lvl7pPr>
      <a:lvl8pPr marL="6095733" indent="-406382" algn="l" defTabSz="812764" rtl="0" eaLnBrk="1" latinLnBrk="0" hangingPunct="1">
        <a:spcBef>
          <a:spcPct val="20000"/>
        </a:spcBef>
        <a:buFont typeface="Arial"/>
        <a:buChar char="•"/>
        <a:defRPr sz="3600" kern="1200">
          <a:solidFill>
            <a:schemeClr val="tx1"/>
          </a:solidFill>
          <a:latin typeface="+mn-lt"/>
          <a:ea typeface="+mn-ea"/>
          <a:cs typeface="+mn-cs"/>
        </a:defRPr>
      </a:lvl8pPr>
      <a:lvl9pPr marL="6908498" indent="-406382" algn="l" defTabSz="812764"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764" rtl="0" eaLnBrk="1" latinLnBrk="0" hangingPunct="1">
        <a:defRPr sz="3200" kern="1200">
          <a:solidFill>
            <a:schemeClr val="tx1"/>
          </a:solidFill>
          <a:latin typeface="+mn-lt"/>
          <a:ea typeface="+mn-ea"/>
          <a:cs typeface="+mn-cs"/>
        </a:defRPr>
      </a:lvl1pPr>
      <a:lvl2pPr marL="812764" algn="l" defTabSz="812764" rtl="0" eaLnBrk="1" latinLnBrk="0" hangingPunct="1">
        <a:defRPr sz="3200" kern="1200">
          <a:solidFill>
            <a:schemeClr val="tx1"/>
          </a:solidFill>
          <a:latin typeface="+mn-lt"/>
          <a:ea typeface="+mn-ea"/>
          <a:cs typeface="+mn-cs"/>
        </a:defRPr>
      </a:lvl2pPr>
      <a:lvl3pPr marL="1625529" algn="l" defTabSz="812764" rtl="0" eaLnBrk="1" latinLnBrk="0" hangingPunct="1">
        <a:defRPr sz="3200" kern="1200">
          <a:solidFill>
            <a:schemeClr val="tx1"/>
          </a:solidFill>
          <a:latin typeface="+mn-lt"/>
          <a:ea typeface="+mn-ea"/>
          <a:cs typeface="+mn-cs"/>
        </a:defRPr>
      </a:lvl3pPr>
      <a:lvl4pPr marL="2438293" algn="l" defTabSz="812764" rtl="0" eaLnBrk="1" latinLnBrk="0" hangingPunct="1">
        <a:defRPr sz="3200" kern="1200">
          <a:solidFill>
            <a:schemeClr val="tx1"/>
          </a:solidFill>
          <a:latin typeface="+mn-lt"/>
          <a:ea typeface="+mn-ea"/>
          <a:cs typeface="+mn-cs"/>
        </a:defRPr>
      </a:lvl4pPr>
      <a:lvl5pPr marL="3251058" algn="l" defTabSz="812764" rtl="0" eaLnBrk="1" latinLnBrk="0" hangingPunct="1">
        <a:defRPr sz="3200" kern="1200">
          <a:solidFill>
            <a:schemeClr val="tx1"/>
          </a:solidFill>
          <a:latin typeface="+mn-lt"/>
          <a:ea typeface="+mn-ea"/>
          <a:cs typeface="+mn-cs"/>
        </a:defRPr>
      </a:lvl5pPr>
      <a:lvl6pPr marL="4063822" algn="l" defTabSz="812764" rtl="0" eaLnBrk="1" latinLnBrk="0" hangingPunct="1">
        <a:defRPr sz="3200" kern="1200">
          <a:solidFill>
            <a:schemeClr val="tx1"/>
          </a:solidFill>
          <a:latin typeface="+mn-lt"/>
          <a:ea typeface="+mn-ea"/>
          <a:cs typeface="+mn-cs"/>
        </a:defRPr>
      </a:lvl6pPr>
      <a:lvl7pPr marL="4876587" algn="l" defTabSz="812764" rtl="0" eaLnBrk="1" latinLnBrk="0" hangingPunct="1">
        <a:defRPr sz="3200" kern="1200">
          <a:solidFill>
            <a:schemeClr val="tx1"/>
          </a:solidFill>
          <a:latin typeface="+mn-lt"/>
          <a:ea typeface="+mn-ea"/>
          <a:cs typeface="+mn-cs"/>
        </a:defRPr>
      </a:lvl7pPr>
      <a:lvl8pPr marL="5689351" algn="l" defTabSz="812764" rtl="0" eaLnBrk="1" latinLnBrk="0" hangingPunct="1">
        <a:defRPr sz="3200" kern="1200">
          <a:solidFill>
            <a:schemeClr val="tx1"/>
          </a:solidFill>
          <a:latin typeface="+mn-lt"/>
          <a:ea typeface="+mn-ea"/>
          <a:cs typeface="+mn-cs"/>
        </a:defRPr>
      </a:lvl8pPr>
      <a:lvl9pPr marL="6502116" algn="l" defTabSz="81276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www.pythonlearn.com" TargetMode="External"/><Relationship Id="rId5" Type="http://schemas.openxmlformats.org/officeDocument/2006/relationships/hyperlink" Target="es.pythonlearn.com" TargetMode="Externa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George_Bool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32.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5.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632178" y="973276"/>
            <a:ext cx="14991644" cy="1247721"/>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600" u="none" strike="noStrike" cap="none" dirty="0">
                <a:solidFill>
                  <a:srgbClr val="FFFF00"/>
                </a:solidFill>
                <a:latin typeface="Arial" charset="0"/>
                <a:ea typeface="Arial" charset="0"/>
                <a:cs typeface="Arial" charset="0"/>
                <a:sym typeface="Cabin"/>
              </a:rPr>
              <a:t>Ejecución Condicional</a:t>
            </a:r>
          </a:p>
        </p:txBody>
      </p:sp>
      <p:sp>
        <p:nvSpPr>
          <p:cNvPr id="243" name="Shape 243"/>
          <p:cNvSpPr txBox="1">
            <a:spLocks noGrp="1"/>
          </p:cNvSpPr>
          <p:nvPr>
            <p:ph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4800" u="none" strike="noStrike" cap="none" dirty="0">
                <a:solidFill>
                  <a:srgbClr val="FFFFFF"/>
                </a:solidFill>
                <a:latin typeface="Arial" charset="0"/>
                <a:ea typeface="Arial" charset="0"/>
                <a:cs typeface="Arial" charset="0"/>
                <a:sym typeface="Cabin"/>
              </a:rPr>
              <a:t>Capítulo 3</a:t>
            </a:r>
          </a:p>
        </p:txBody>
      </p:sp>
      <p:pic>
        <p:nvPicPr>
          <p:cNvPr id="245" name="Shape 245"/>
          <p:cNvPicPr preferRelativeResize="0"/>
          <p:nvPr/>
        </p:nvPicPr>
        <p:blipFill rotWithShape="1">
          <a:blip r:embed="rId3">
            <a:alphaModFix/>
          </a:blip>
          <a:srcRect/>
          <a:stretch/>
        </p:blipFill>
        <p:spPr>
          <a:xfrm>
            <a:off x="13800662" y="7483947"/>
            <a:ext cx="1968599" cy="668400"/>
          </a:xfrm>
          <a:prstGeom prst="rect">
            <a:avLst/>
          </a:prstGeom>
          <a:noFill/>
          <a:ln>
            <a:noFill/>
          </a:ln>
        </p:spPr>
      </p:pic>
      <p:pic>
        <p:nvPicPr>
          <p:cNvPr id="6" name="Shape 208"/>
          <p:cNvPicPr preferRelativeResize="0"/>
          <p:nvPr/>
        </p:nvPicPr>
        <p:blipFill rotWithShape="1">
          <a:blip r:embed="rId4">
            <a:alphaModFix/>
          </a:blip>
          <a:srcRect/>
          <a:stretch/>
        </p:blipFill>
        <p:spPr>
          <a:xfrm>
            <a:off x="643300" y="7305747"/>
            <a:ext cx="1024800" cy="1024800"/>
          </a:xfrm>
          <a:prstGeom prst="rect">
            <a:avLst/>
          </a:prstGeom>
          <a:noFill/>
          <a:ln>
            <a:noFill/>
          </a:ln>
        </p:spPr>
      </p:pic>
      <p:sp>
        <p:nvSpPr>
          <p:cNvPr id="7" name="Shape 206">
            <a:extLst>
              <a:ext uri="{FF2B5EF4-FFF2-40B4-BE49-F238E27FC236}">
                <a16:creationId xmlns:a16="http://schemas.microsoft.com/office/drawing/2014/main" id="{7B1F1963-D0CC-4373-BA7B-9BE64AF91ABD}"/>
              </a:ext>
            </a:extLst>
          </p:cNvPr>
          <p:cNvSpPr txBox="1"/>
          <p:nvPr/>
        </p:nvSpPr>
        <p:spPr>
          <a:xfrm>
            <a:off x="3865625" y="6973885"/>
            <a:ext cx="7926300"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dirty="0">
                <a:solidFill>
                  <a:srgbClr val="FFFF00"/>
                </a:solidFill>
                <a:latin typeface="Arial" charset="0"/>
                <a:ea typeface="Arial" charset="0"/>
                <a:cs typeface="Arial" charset="0"/>
                <a:sym typeface="Cabin"/>
              </a:rPr>
              <a:t>Python para </a:t>
            </a:r>
            <a:r>
              <a:rPr lang="en-US" sz="3200" dirty="0" err="1">
                <a:solidFill>
                  <a:srgbClr val="FFFF00"/>
                </a:solidFill>
                <a:latin typeface="Arial" charset="0"/>
                <a:ea typeface="Arial" charset="0"/>
                <a:cs typeface="Arial" charset="0"/>
                <a:sym typeface="Cabin"/>
              </a:rPr>
              <a:t>Todos</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dirty="0">
                <a:solidFill>
                  <a:srgbClr val="FFFF00"/>
                </a:solidFill>
                <a:latin typeface="Arial" charset="0"/>
                <a:ea typeface="Arial" charset="0"/>
                <a:cs typeface="Arial" charset="0"/>
                <a:sym typeface="Cabin"/>
                <a:hlinkClick r:id="rId5" action="ppaction://hlinkfile"/>
              </a:rPr>
              <a:t>es.py4e.com</a:t>
            </a:r>
            <a:endParaRPr lang="en-US" sz="3200" u="sng" strike="noStrike" cap="none" dirty="0">
              <a:solidFill>
                <a:srgbClr val="FFFF00"/>
              </a:solidFill>
              <a:latin typeface="Arial" charset="0"/>
              <a:ea typeface="Arial" charset="0"/>
              <a:cs typeface="Arial" charset="0"/>
              <a:sym typeface="Cabin"/>
              <a:hlinkClick r:id="rId6"/>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16" name="Shape 363"/>
          <p:cNvSpPr txBox="1"/>
          <p:nvPr/>
        </p:nvSpPr>
        <p:spPr>
          <a:xfrm>
            <a:off x="4189346" y="5180704"/>
            <a:ext cx="7704000" cy="2421299"/>
          </a:xfrm>
          <a:prstGeom prst="rect">
            <a:avLst/>
          </a:prstGeom>
          <a:noFill/>
          <a:ln w="762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dirty="0"/>
          </a:p>
        </p:txBody>
      </p:sp>
      <p:sp>
        <p:nvSpPr>
          <p:cNvPr id="17" name="Shape 364"/>
          <p:cNvSpPr txBox="1"/>
          <p:nvPr/>
        </p:nvSpPr>
        <p:spPr>
          <a:xfrm>
            <a:off x="4167596" y="2912845"/>
            <a:ext cx="7704000" cy="1509299"/>
          </a:xfrm>
          <a:prstGeom prst="rect">
            <a:avLst/>
          </a:prstGeom>
          <a:noFill/>
          <a:ln w="762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dirty="0"/>
          </a:p>
        </p:txBody>
      </p:sp>
      <p:sp>
        <p:nvSpPr>
          <p:cNvPr id="18" name="Shape 362"/>
          <p:cNvSpPr txBox="1"/>
          <p:nvPr/>
        </p:nvSpPr>
        <p:spPr>
          <a:xfrm>
            <a:off x="5124096" y="6101667"/>
            <a:ext cx="6377099" cy="1016999"/>
          </a:xfrm>
          <a:prstGeom prst="rect">
            <a:avLst/>
          </a:prstGeom>
          <a:noFill/>
          <a:ln w="762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dirty="0"/>
          </a:p>
        </p:txBody>
      </p:sp>
      <p:sp>
        <p:nvSpPr>
          <p:cNvPr id="343" name="Shape 343"/>
          <p:cNvSpPr txBox="1"/>
          <p:nvPr/>
        </p:nvSpPr>
        <p:spPr>
          <a:xfrm>
            <a:off x="4192371" y="2258816"/>
            <a:ext cx="7918337" cy="6521169"/>
          </a:xfrm>
          <a:prstGeom prst="rect">
            <a:avLst/>
          </a:prstGeom>
          <a:noFill/>
          <a:ln w="12700" cap="rnd" cmpd="sng">
            <a:no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x = 5</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err="1">
                <a:solidFill>
                  <a:schemeClr val="lt1"/>
                </a:solidFill>
                <a:latin typeface="Courier New"/>
                <a:ea typeface="Courier New"/>
                <a:cs typeface="Courier New"/>
                <a:sym typeface="Courier New"/>
              </a:rPr>
              <a:t>if</a:t>
            </a:r>
            <a:r>
              <a:rPr lang="es-ES" sz="3000" b="1" i="0" u="none" strike="noStrike" cap="none" dirty="0">
                <a:solidFill>
                  <a:schemeClr val="lt1"/>
                </a:solidFill>
                <a:latin typeface="Courier New"/>
                <a:ea typeface="Courier New"/>
                <a:cs typeface="Courier New"/>
                <a:sym typeface="Courier New"/>
              </a:rPr>
              <a:t> x &gt; 2 :</a:t>
            </a:r>
          </a:p>
          <a:p>
            <a:pPr lvl="0">
              <a:buClr>
                <a:schemeClr val="lt1"/>
              </a:buClr>
              <a:buSzPct val="25000"/>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err="1">
                <a:solidFill>
                  <a:schemeClr val="lt1"/>
                </a:solidFill>
                <a:latin typeface="Courier New"/>
                <a:ea typeface="Courier New"/>
                <a:cs typeface="Courier New"/>
                <a:sym typeface="Courier New"/>
              </a:rPr>
              <a:t>print</a:t>
            </a:r>
            <a:r>
              <a:rPr lang="es-ES" sz="3000" b="1" i="0" u="none" strike="noStrike" cap="none" dirty="0">
                <a:solidFill>
                  <a:schemeClr val="lt1"/>
                </a:solidFill>
                <a:latin typeface="Courier New"/>
                <a:ea typeface="Courier New"/>
                <a:cs typeface="Courier New"/>
                <a:sym typeface="Courier New"/>
              </a:rPr>
              <a:t>(</a:t>
            </a:r>
            <a:r>
              <a:rPr lang="es-ES" sz="2800" b="1" dirty="0">
                <a:solidFill>
                  <a:schemeClr val="lt1"/>
                </a:solidFill>
                <a:latin typeface="Courier New"/>
                <a:ea typeface="Courier New"/>
                <a:cs typeface="Courier New"/>
                <a:sym typeface="Courier New"/>
              </a:rPr>
              <a:t>'</a:t>
            </a:r>
            <a:r>
              <a:rPr lang="es-ES" sz="3000" b="1" i="0" u="none" strike="noStrike" cap="none" dirty="0">
                <a:solidFill>
                  <a:schemeClr val="lt1"/>
                </a:solidFill>
                <a:latin typeface="Courier New"/>
                <a:ea typeface="Courier New"/>
                <a:cs typeface="Courier New"/>
                <a:sym typeface="Courier New"/>
              </a:rPr>
              <a:t>Mayor que </a:t>
            </a:r>
            <a:r>
              <a:rPr lang="es-ES" sz="3000" b="1" dirty="0">
                <a:solidFill>
                  <a:schemeClr val="lt1"/>
                </a:solidFill>
                <a:latin typeface="Courier New"/>
                <a:ea typeface="Courier New"/>
                <a:cs typeface="Courier New"/>
                <a:sym typeface="Courier New"/>
              </a:rPr>
              <a:t>2')</a:t>
            </a:r>
            <a:endParaRPr lang="es-ES" sz="3000" b="1" i="0" u="none" strike="noStrike" cap="none" dirty="0">
              <a:solidFill>
                <a:schemeClr val="lt1"/>
              </a:solidFill>
              <a:latin typeface="Courier New"/>
              <a:ea typeface="Courier New"/>
              <a:cs typeface="Courier New"/>
              <a:sym typeface="Courier New"/>
            </a:endParaRPr>
          </a:p>
          <a:p>
            <a:pPr lvl="0">
              <a:buClr>
                <a:schemeClr val="lt1"/>
              </a:buClr>
              <a:buSzPct val="25000"/>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err="1">
                <a:solidFill>
                  <a:schemeClr val="lt1"/>
                </a:solidFill>
                <a:latin typeface="Courier New"/>
                <a:ea typeface="Courier New"/>
                <a:cs typeface="Courier New"/>
                <a:sym typeface="Courier New"/>
              </a:rPr>
              <a:t>print</a:t>
            </a:r>
            <a:r>
              <a:rPr lang="es-ES" sz="3000" b="1" i="0" u="none" strike="noStrike" cap="none" dirty="0">
                <a:solidFill>
                  <a:schemeClr val="lt1"/>
                </a:solidFill>
                <a:latin typeface="Courier New"/>
                <a:ea typeface="Courier New"/>
                <a:cs typeface="Courier New"/>
                <a:sym typeface="Courier New"/>
              </a:rPr>
              <a:t>(</a:t>
            </a:r>
            <a:r>
              <a:rPr lang="es-ES" sz="2800" b="1" dirty="0">
                <a:solidFill>
                  <a:schemeClr val="lt1"/>
                </a:solidFill>
                <a:latin typeface="Courier New"/>
                <a:ea typeface="Courier New"/>
                <a:cs typeface="Courier New"/>
                <a:sym typeface="Courier New"/>
              </a:rPr>
              <a:t>'</a:t>
            </a:r>
            <a:r>
              <a:rPr lang="es-ES" sz="3000" b="1" i="0" u="none" strike="noStrike" cap="none" dirty="0">
                <a:solidFill>
                  <a:schemeClr val="lt1"/>
                </a:solidFill>
                <a:latin typeface="Courier New"/>
                <a:ea typeface="Courier New"/>
                <a:cs typeface="Courier New"/>
                <a:sym typeface="Courier New"/>
              </a:rPr>
              <a:t>Sigue siendo mayor</a:t>
            </a:r>
            <a:r>
              <a:rPr lang="es-ES" sz="3000" b="1" dirty="0">
                <a:solidFill>
                  <a:schemeClr val="lt1"/>
                </a:solidFill>
                <a:latin typeface="Courier New"/>
                <a:ea typeface="Courier New"/>
                <a:cs typeface="Courier New"/>
                <a:sym typeface="Courier New"/>
              </a:rPr>
              <a:t>')</a:t>
            </a:r>
            <a:endParaRPr lang="es-ES" sz="3000" b="1" i="0" u="none" strike="noStrike" cap="none" dirty="0">
              <a:solidFill>
                <a:schemeClr val="lt1"/>
              </a:solidFill>
              <a:latin typeface="Courier New"/>
              <a:ea typeface="Courier New"/>
              <a:cs typeface="Courier New"/>
              <a:sym typeface="Courier New"/>
            </a:endParaRPr>
          </a:p>
          <a:p>
            <a:pPr lvl="0">
              <a:buClr>
                <a:schemeClr val="lt1"/>
              </a:buClr>
              <a:buSzPct val="25000"/>
            </a:pPr>
            <a:r>
              <a:rPr lang="es-ES" sz="3000" b="1" i="0" u="none" strike="noStrike" cap="none" dirty="0" err="1">
                <a:solidFill>
                  <a:schemeClr val="lt1"/>
                </a:solidFill>
                <a:latin typeface="Courier New"/>
                <a:ea typeface="Courier New"/>
                <a:cs typeface="Courier New"/>
                <a:sym typeface="Courier New"/>
              </a:rPr>
              <a:t>print</a:t>
            </a:r>
            <a:r>
              <a:rPr lang="es-ES" sz="3000" b="1" i="0" u="none" strike="noStrike" cap="none" dirty="0">
                <a:solidFill>
                  <a:schemeClr val="lt1"/>
                </a:solidFill>
                <a:latin typeface="Courier New"/>
                <a:ea typeface="Courier New"/>
                <a:cs typeface="Courier New"/>
                <a:sym typeface="Courier New"/>
              </a:rPr>
              <a:t>(</a:t>
            </a:r>
            <a:r>
              <a:rPr lang="es-ES" sz="2800" b="1" dirty="0">
                <a:solidFill>
                  <a:schemeClr val="lt1"/>
                </a:solidFill>
                <a:latin typeface="Courier New"/>
                <a:ea typeface="Courier New"/>
                <a:cs typeface="Courier New"/>
                <a:sym typeface="Courier New"/>
              </a:rPr>
              <a:t>'</a:t>
            </a:r>
            <a:r>
              <a:rPr lang="es-ES" sz="3000" b="1" i="0" u="none" strike="noStrike" cap="none" dirty="0">
                <a:solidFill>
                  <a:schemeClr val="lt1"/>
                </a:solidFill>
                <a:latin typeface="Courier New"/>
                <a:ea typeface="Courier New"/>
                <a:cs typeface="Courier New"/>
                <a:sym typeface="Courier New"/>
              </a:rPr>
              <a:t>Terminado con 2’)</a:t>
            </a:r>
          </a:p>
          <a:p>
            <a:pPr marL="0" marR="0" lvl="0" indent="0" algn="ctr" rtl="0">
              <a:lnSpc>
                <a:spcPct val="100000"/>
              </a:lnSpc>
              <a:spcBef>
                <a:spcPts val="0"/>
              </a:spcBef>
              <a:spcAft>
                <a:spcPts val="0"/>
              </a:spcAft>
              <a:buNone/>
            </a:pPr>
            <a:endParaRPr lang="es-E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s-ES" sz="3000" b="1" dirty="0" err="1">
                <a:solidFill>
                  <a:schemeClr val="lt1"/>
                </a:solidFill>
                <a:latin typeface="Courier New"/>
                <a:ea typeface="Courier New"/>
                <a:cs typeface="Courier New"/>
                <a:sym typeface="Courier New"/>
              </a:rPr>
              <a:t>for</a:t>
            </a:r>
            <a:r>
              <a:rPr lang="es-ES" sz="3000" b="1" i="0" u="none" strike="noStrike" cap="none" dirty="0">
                <a:solidFill>
                  <a:schemeClr val="lt1"/>
                </a:solidFill>
                <a:latin typeface="Courier New"/>
                <a:ea typeface="Courier New"/>
                <a:cs typeface="Courier New"/>
                <a:sym typeface="Courier New"/>
              </a:rPr>
              <a:t> i in rango(5) :</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err="1">
                <a:solidFill>
                  <a:schemeClr val="lt1"/>
                </a:solidFill>
                <a:latin typeface="Courier New"/>
                <a:ea typeface="Courier New"/>
                <a:cs typeface="Courier New"/>
                <a:sym typeface="Courier New"/>
              </a:rPr>
              <a:t>print</a:t>
            </a:r>
            <a:r>
              <a:rPr lang="es-ES" sz="3000" b="1" i="0" u="none" strike="noStrike" cap="none" dirty="0">
                <a:solidFill>
                  <a:schemeClr val="lt1"/>
                </a:solidFill>
                <a:latin typeface="Courier New"/>
                <a:ea typeface="Courier New"/>
                <a:cs typeface="Courier New"/>
                <a:sym typeface="Courier New"/>
              </a:rPr>
              <a:t>(i)</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err="1">
                <a:solidFill>
                  <a:schemeClr val="lt1"/>
                </a:solidFill>
                <a:latin typeface="Courier New"/>
                <a:ea typeface="Courier New"/>
                <a:cs typeface="Courier New"/>
                <a:sym typeface="Courier New"/>
              </a:rPr>
              <a:t>if</a:t>
            </a:r>
            <a:r>
              <a:rPr lang="es-ES" sz="3000" b="1" i="0" u="none" strike="noStrike" cap="none" dirty="0">
                <a:solidFill>
                  <a:schemeClr val="lt1"/>
                </a:solidFill>
                <a:latin typeface="Courier New"/>
                <a:ea typeface="Courier New"/>
                <a:cs typeface="Courier New"/>
                <a:sym typeface="Courier New"/>
              </a:rPr>
              <a:t> i &gt; 2 : </a:t>
            </a:r>
          </a:p>
          <a:p>
            <a:pPr lvl="0">
              <a:buClr>
                <a:schemeClr val="lt1"/>
              </a:buClr>
              <a:buSzPct val="25000"/>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err="1">
                <a:solidFill>
                  <a:schemeClr val="lt1"/>
                </a:solidFill>
                <a:latin typeface="Courier New"/>
                <a:ea typeface="Courier New"/>
                <a:cs typeface="Courier New"/>
                <a:sym typeface="Courier New"/>
              </a:rPr>
              <a:t>print</a:t>
            </a:r>
            <a:r>
              <a:rPr lang="es-ES" sz="3000" b="1" i="0" u="none" strike="noStrike" cap="none" dirty="0">
                <a:solidFill>
                  <a:schemeClr val="lt1"/>
                </a:solidFill>
                <a:latin typeface="Courier New"/>
                <a:ea typeface="Courier New"/>
                <a:cs typeface="Courier New"/>
                <a:sym typeface="Courier New"/>
              </a:rPr>
              <a:t>(</a:t>
            </a:r>
            <a:r>
              <a:rPr lang="es-ES" sz="2800" b="1" dirty="0">
                <a:solidFill>
                  <a:schemeClr val="lt1"/>
                </a:solidFill>
                <a:latin typeface="Courier New"/>
                <a:ea typeface="Courier New"/>
                <a:cs typeface="Courier New"/>
                <a:sym typeface="Courier New"/>
              </a:rPr>
              <a:t>'</a:t>
            </a:r>
            <a:r>
              <a:rPr lang="es-ES" sz="3000" b="1" i="0" u="none" strike="noStrike" cap="none" dirty="0">
                <a:solidFill>
                  <a:schemeClr val="lt1"/>
                </a:solidFill>
                <a:latin typeface="Courier New"/>
                <a:ea typeface="Courier New"/>
                <a:cs typeface="Courier New"/>
                <a:sym typeface="Courier New"/>
              </a:rPr>
              <a:t>Mayor que </a:t>
            </a:r>
            <a:r>
              <a:rPr lang="es-ES" sz="3000" b="1" dirty="0">
                <a:solidFill>
                  <a:schemeClr val="lt1"/>
                </a:solidFill>
                <a:latin typeface="Courier New"/>
                <a:ea typeface="Courier New"/>
                <a:cs typeface="Courier New"/>
                <a:sym typeface="Courier New"/>
              </a:rPr>
              <a:t>2')</a:t>
            </a:r>
            <a:endParaRPr lang="es-ES" sz="3000" b="1" i="0" u="none" strike="noStrike" cap="none" dirty="0">
              <a:solidFill>
                <a:schemeClr val="lt1"/>
              </a:solidFill>
              <a:latin typeface="Courier New"/>
              <a:ea typeface="Courier New"/>
              <a:cs typeface="Courier New"/>
              <a:sym typeface="Courier New"/>
            </a:endParaRPr>
          </a:p>
          <a:p>
            <a:pPr lvl="0">
              <a:buClr>
                <a:schemeClr val="lt1"/>
              </a:buClr>
              <a:buSzPct val="25000"/>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err="1">
                <a:solidFill>
                  <a:schemeClr val="lt1"/>
                </a:solidFill>
                <a:latin typeface="Courier New"/>
                <a:ea typeface="Courier New"/>
                <a:cs typeface="Courier New"/>
                <a:sym typeface="Courier New"/>
              </a:rPr>
              <a:t>print</a:t>
            </a:r>
            <a:r>
              <a:rPr lang="es-ES" sz="3000" b="1" i="0" u="none" strike="noStrike" cap="none" dirty="0">
                <a:solidFill>
                  <a:schemeClr val="lt1"/>
                </a:solidFill>
                <a:latin typeface="Courier New"/>
                <a:ea typeface="Courier New"/>
                <a:cs typeface="Courier New"/>
                <a:sym typeface="Courier New"/>
              </a:rPr>
              <a:t>(</a:t>
            </a:r>
            <a:r>
              <a:rPr lang="es-ES" sz="2800" b="1" dirty="0">
                <a:solidFill>
                  <a:schemeClr val="lt1"/>
                </a:solidFill>
                <a:latin typeface="Courier New"/>
                <a:ea typeface="Courier New"/>
                <a:cs typeface="Courier New"/>
                <a:sym typeface="Courier New"/>
              </a:rPr>
              <a:t>'</a:t>
            </a:r>
            <a:r>
              <a:rPr lang="es-ES" sz="3000" b="1" i="0" u="none" strike="noStrike" cap="none" dirty="0">
                <a:solidFill>
                  <a:schemeClr val="lt1"/>
                </a:solidFill>
                <a:latin typeface="Courier New"/>
                <a:ea typeface="Courier New"/>
                <a:cs typeface="Courier New"/>
                <a:sym typeface="Courier New"/>
              </a:rPr>
              <a:t>Terminado con i', i)</a:t>
            </a:r>
          </a:p>
          <a:p>
            <a:pPr marL="0" marR="0" lvl="0" indent="0" algn="l" rtl="0">
              <a:lnSpc>
                <a:spcPct val="100000"/>
              </a:lnSpc>
              <a:spcBef>
                <a:spcPts val="0"/>
              </a:spcBef>
              <a:spcAft>
                <a:spcPts val="0"/>
              </a:spcAft>
              <a:buClr>
                <a:schemeClr val="lt1"/>
              </a:buClr>
              <a:buSzPct val="25000"/>
              <a:buFont typeface="Cabin"/>
              <a:buNone/>
            </a:pPr>
            <a:endParaRPr lang="es-ES" sz="3000" b="1" dirty="0">
              <a:solidFill>
                <a:schemeClr val="lt1"/>
              </a:solidFill>
              <a:latin typeface="Courier New"/>
              <a:ea typeface="Courier New"/>
              <a:cs typeface="Courier New"/>
              <a:sym typeface="Courier New"/>
            </a:endParaRPr>
          </a:p>
          <a:p>
            <a:pPr lvl="0">
              <a:buClr>
                <a:schemeClr val="lt1"/>
              </a:buClr>
              <a:buSzPct val="25000"/>
            </a:pPr>
            <a:r>
              <a:rPr lang="es-ES" sz="3000" b="1" dirty="0" err="1">
                <a:solidFill>
                  <a:schemeClr val="lt1"/>
                </a:solidFill>
                <a:latin typeface="Courier New"/>
                <a:ea typeface="Courier New"/>
                <a:cs typeface="Courier New"/>
                <a:sym typeface="Courier New"/>
              </a:rPr>
              <a:t>print</a:t>
            </a:r>
            <a:r>
              <a:rPr lang="es-ES" sz="3000" b="1" dirty="0">
                <a:solidFill>
                  <a:schemeClr val="lt1"/>
                </a:solidFill>
                <a:latin typeface="Courier New"/>
                <a:ea typeface="Courier New"/>
                <a:cs typeface="Courier New"/>
                <a:sym typeface="Courier New"/>
              </a:rPr>
              <a:t>(</a:t>
            </a:r>
            <a:r>
              <a:rPr lang="es-ES" sz="2800" b="1" dirty="0">
                <a:solidFill>
                  <a:schemeClr val="lt1"/>
                </a:solidFill>
                <a:latin typeface="Courier New"/>
                <a:ea typeface="Courier New"/>
                <a:cs typeface="Courier New"/>
                <a:sym typeface="Courier New"/>
              </a:rPr>
              <a:t>'</a:t>
            </a:r>
            <a:r>
              <a:rPr lang="es-ES" sz="3000" b="1" dirty="0">
                <a:solidFill>
                  <a:schemeClr val="lt1"/>
                </a:solidFill>
                <a:latin typeface="Courier New"/>
                <a:ea typeface="Courier New"/>
                <a:cs typeface="Courier New"/>
                <a:sym typeface="Courier New"/>
              </a:rPr>
              <a:t>Todo Terminado')</a:t>
            </a:r>
          </a:p>
        </p:txBody>
      </p:sp>
      <p:sp>
        <p:nvSpPr>
          <p:cNvPr id="15" name="Shape 361"/>
          <p:cNvSpPr txBox="1"/>
          <p:nvPr/>
        </p:nvSpPr>
        <p:spPr>
          <a:xfrm>
            <a:off x="1925500" y="754804"/>
            <a:ext cx="12405000" cy="1494744"/>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6000" b="1" dirty="0">
                <a:solidFill>
                  <a:srgbClr val="FFFF00"/>
                </a:solidFill>
                <a:latin typeface="Arial" charset="0"/>
                <a:ea typeface="Arial" charset="0"/>
                <a:cs typeface="Arial" charset="0"/>
                <a:sym typeface="Cabin"/>
              </a:rPr>
              <a:t>Piense en los bloques de inicio/fin</a:t>
            </a:r>
          </a:p>
          <a:p>
            <a:pPr marL="0" marR="0" lvl="0" indent="0" algn="l" rtl="0">
              <a:lnSpc>
                <a:spcPct val="100000"/>
              </a:lnSpc>
              <a:spcBef>
                <a:spcPts val="0"/>
              </a:spcBef>
              <a:spcAft>
                <a:spcPts val="0"/>
              </a:spcAft>
              <a:buClr>
                <a:srgbClr val="FF7F00"/>
              </a:buClr>
              <a:buFont typeface="Cabin"/>
              <a:buNone/>
            </a:pPr>
            <a:endParaRPr lang="es-AR" dirty="0">
              <a:solidFill>
                <a:srgbClr val="FFFF00"/>
              </a:solidFill>
            </a:endParaRPr>
          </a:p>
        </p:txBody>
      </p:sp>
    </p:spTree>
    <p:extLst>
      <p:ext uri="{BB962C8B-B14F-4D97-AF65-F5344CB8AC3E}">
        <p14:creationId xmlns:p14="http://schemas.microsoft.com/office/powerpoint/2010/main" val="1620183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87" name="Shape 387"/>
          <p:cNvSpPr txBox="1"/>
          <p:nvPr/>
        </p:nvSpPr>
        <p:spPr>
          <a:xfrm>
            <a:off x="797475" y="3210450"/>
            <a:ext cx="6953818" cy="3332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x = 42</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if x &gt; 1 :</a:t>
            </a:r>
          </a:p>
          <a:p>
            <a:pPr lvl="0">
              <a:buClr>
                <a:srgbClr val="00FF00"/>
              </a:buClr>
              <a:buSzPct val="25000"/>
            </a:pPr>
            <a:r>
              <a:rPr lang="en-US" sz="3000" b="1" i="0" u="none" strike="noStrike" cap="none" dirty="0">
                <a:solidFill>
                  <a:srgbClr val="00FF00"/>
                </a:solidFill>
                <a:latin typeface="Courier New"/>
                <a:ea typeface="Courier New"/>
                <a:cs typeface="Courier New"/>
                <a:sym typeface="Courier New"/>
              </a:rPr>
              <a:t>    print(</a:t>
            </a:r>
            <a:r>
              <a:rPr lang="en-US" sz="3000" b="1" dirty="0">
                <a:solidFill>
                  <a:srgbClr val="00FF00"/>
                </a:solidFill>
                <a:latin typeface="Courier New"/>
                <a:ea typeface="Courier New"/>
                <a:cs typeface="Courier New"/>
                <a:sym typeface="Courier New"/>
              </a:rPr>
              <a:t>'</a:t>
            </a:r>
            <a:r>
              <a:rPr lang="en-US" sz="3000" b="1" i="0" u="none" strike="noStrike" cap="none" dirty="0" err="1">
                <a:solidFill>
                  <a:srgbClr val="00FF00"/>
                </a:solidFill>
                <a:latin typeface="Courier New"/>
                <a:ea typeface="Courier New"/>
                <a:cs typeface="Courier New"/>
                <a:sym typeface="Courier New"/>
              </a:rPr>
              <a:t>Más</a:t>
            </a:r>
            <a:r>
              <a:rPr lang="en-US" sz="3000" b="1" i="0" u="none" strike="noStrike" cap="none" dirty="0">
                <a:solidFill>
                  <a:srgbClr val="00FF00"/>
                </a:solidFill>
                <a:latin typeface="Courier New"/>
                <a:ea typeface="Courier New"/>
                <a:cs typeface="Courier New"/>
                <a:sym typeface="Courier New"/>
              </a:rPr>
              <a:t> de 1</a:t>
            </a:r>
            <a:r>
              <a:rPr lang="en-US" sz="3000" b="1" dirty="0">
                <a:solidFill>
                  <a:srgbClr val="00FF00"/>
                </a:solidFill>
                <a:latin typeface="Courier New"/>
                <a:ea typeface="Courier New"/>
                <a:cs typeface="Courier New"/>
                <a:sym typeface="Courier New"/>
              </a:rPr>
              <a:t>')</a:t>
            </a:r>
            <a:endParaRPr lang="en-US" sz="30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 </a:t>
            </a:r>
            <a:r>
              <a:rPr lang="en-US" sz="3000" b="1" i="0" u="none" strike="noStrike" cap="none" dirty="0">
                <a:solidFill>
                  <a:srgbClr val="FF9900"/>
                </a:solidFill>
                <a:latin typeface="Courier New"/>
                <a:ea typeface="Courier New"/>
                <a:cs typeface="Courier New"/>
                <a:sym typeface="Courier New"/>
              </a:rPr>
              <a:t>if x &lt; 100 : </a:t>
            </a:r>
          </a:p>
          <a:p>
            <a:pPr lvl="0">
              <a:buClr>
                <a:srgbClr val="FF00FF"/>
              </a:buClr>
              <a:buSzPct val="25000"/>
            </a:pPr>
            <a:r>
              <a:rPr lang="en-US" sz="3000" b="1" i="0" u="none" strike="noStrike" cap="none" dirty="0">
                <a:solidFill>
                  <a:srgbClr val="FF9900"/>
                </a:solidFill>
                <a:latin typeface="Courier New"/>
                <a:ea typeface="Courier New"/>
                <a:cs typeface="Courier New"/>
                <a:sym typeface="Courier New"/>
              </a:rPr>
              <a:t>        print(</a:t>
            </a:r>
            <a:r>
              <a:rPr lang="en-US" sz="3000" b="1" dirty="0">
                <a:solidFill>
                  <a:srgbClr val="FF9900"/>
                </a:solidFill>
                <a:latin typeface="Courier New"/>
                <a:ea typeface="Courier New"/>
                <a:cs typeface="Courier New"/>
                <a:sym typeface="Courier New"/>
              </a:rPr>
              <a:t>'</a:t>
            </a:r>
            <a:r>
              <a:rPr lang="en-US" sz="3000" b="1" i="0" u="none" strike="noStrike" cap="none" dirty="0" err="1">
                <a:solidFill>
                  <a:srgbClr val="FF9900"/>
                </a:solidFill>
                <a:latin typeface="Courier New"/>
                <a:ea typeface="Courier New"/>
                <a:cs typeface="Courier New"/>
                <a:sym typeface="Courier New"/>
              </a:rPr>
              <a:t>Menos</a:t>
            </a:r>
            <a:r>
              <a:rPr lang="en-US" sz="3000" b="1" i="0" u="none" strike="noStrike" cap="none" dirty="0">
                <a:solidFill>
                  <a:srgbClr val="FF9900"/>
                </a:solidFill>
                <a:latin typeface="Courier New"/>
                <a:ea typeface="Courier New"/>
                <a:cs typeface="Courier New"/>
                <a:sym typeface="Courier New"/>
              </a:rPr>
              <a:t> de 100</a:t>
            </a:r>
            <a:r>
              <a:rPr lang="en-US" sz="3000" b="1" dirty="0">
                <a:solidFill>
                  <a:srgbClr val="FF9900"/>
                </a:solidFill>
                <a:latin typeface="Courier New"/>
                <a:ea typeface="Courier New"/>
                <a:cs typeface="Courier New"/>
                <a:sym typeface="Courier New"/>
              </a:rPr>
              <a:t>') </a:t>
            </a:r>
            <a:endParaRPr lang="en-US" sz="3000" b="1" i="0" u="none" strike="noStrike" cap="none" dirty="0">
              <a:solidFill>
                <a:srgbClr val="FF9900"/>
              </a:solidFill>
              <a:latin typeface="Courier New"/>
              <a:ea typeface="Courier New"/>
              <a:cs typeface="Courier New"/>
              <a:sym typeface="Courier New"/>
            </a:endParaRPr>
          </a:p>
          <a:p>
            <a:pPr lvl="0">
              <a:buClr>
                <a:srgbClr val="FF7F00"/>
              </a:buClr>
              <a:buSzPct val="25000"/>
            </a:pPr>
            <a:r>
              <a:rPr lang="en-US" sz="3000" b="1" i="0" u="none" strike="noStrike" cap="none" dirty="0">
                <a:solidFill>
                  <a:srgbClr val="00FFFF"/>
                </a:solidFill>
                <a:latin typeface="Courier New"/>
                <a:ea typeface="Courier New"/>
                <a:cs typeface="Courier New"/>
                <a:sym typeface="Courier New"/>
              </a:rPr>
              <a:t>print(</a:t>
            </a:r>
            <a:r>
              <a:rPr lang="en-US" sz="3000" b="1" dirty="0">
                <a:solidFill>
                  <a:srgbClr val="00FFFF"/>
                </a:solidFill>
                <a:latin typeface="Courier New"/>
                <a:ea typeface="Courier New"/>
                <a:cs typeface="Courier New"/>
                <a:sym typeface="Courier New"/>
              </a:rPr>
              <a:t>'</a:t>
            </a:r>
            <a:r>
              <a:rPr lang="en-US" sz="3000" b="1" i="0" u="none" strike="noStrike" cap="none" dirty="0" err="1">
                <a:solidFill>
                  <a:srgbClr val="00FFFF"/>
                </a:solidFill>
                <a:latin typeface="Courier New"/>
                <a:ea typeface="Courier New"/>
                <a:cs typeface="Courier New"/>
                <a:sym typeface="Courier New"/>
              </a:rPr>
              <a:t>Todo</a:t>
            </a:r>
            <a:r>
              <a:rPr lang="en-US" sz="3000" b="1" i="0" u="none" strike="noStrike" cap="none" dirty="0">
                <a:solidFill>
                  <a:srgbClr val="00FFFF"/>
                </a:solidFill>
                <a:latin typeface="Courier New"/>
                <a:ea typeface="Courier New"/>
                <a:cs typeface="Courier New"/>
                <a:sym typeface="Courier New"/>
              </a:rPr>
              <a:t> </a:t>
            </a:r>
            <a:r>
              <a:rPr lang="en-US" sz="3000" b="1" i="0" u="none" strike="noStrike" cap="none" dirty="0" err="1">
                <a:solidFill>
                  <a:srgbClr val="00FFFF"/>
                </a:solidFill>
                <a:latin typeface="Courier New"/>
                <a:ea typeface="Courier New"/>
                <a:cs typeface="Courier New"/>
                <a:sym typeface="Courier New"/>
              </a:rPr>
              <a:t>Terminado</a:t>
            </a:r>
            <a:r>
              <a:rPr lang="en-US" sz="3000" b="1" dirty="0">
                <a:solidFill>
                  <a:srgbClr val="00FFFF"/>
                </a:solidFill>
                <a:latin typeface="Courier New"/>
                <a:ea typeface="Courier New"/>
                <a:cs typeface="Courier New"/>
                <a:sym typeface="Courier New"/>
              </a:rPr>
              <a:t>')</a:t>
            </a:r>
            <a:endParaRPr lang="en-US" sz="3000" b="1" i="0" u="none" strike="noStrike" cap="none" dirty="0">
              <a:solidFill>
                <a:srgbClr val="00FFFF"/>
              </a:solidFill>
              <a:latin typeface="Courier New"/>
              <a:ea typeface="Courier New"/>
              <a:cs typeface="Courier New"/>
              <a:sym typeface="Courier New"/>
            </a:endParaRPr>
          </a:p>
        </p:txBody>
      </p:sp>
      <p:sp>
        <p:nvSpPr>
          <p:cNvPr id="388" name="Shape 388"/>
          <p:cNvSpPr txBox="1"/>
          <p:nvPr/>
        </p:nvSpPr>
        <p:spPr>
          <a:xfrm>
            <a:off x="1168400" y="905956"/>
            <a:ext cx="4813299" cy="216795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6600" b="1" u="none" strike="noStrike" cap="none" dirty="0">
                <a:solidFill>
                  <a:srgbClr val="FFFF00"/>
                </a:solidFill>
                <a:latin typeface="Arial" charset="0"/>
                <a:ea typeface="Arial" charset="0"/>
                <a:cs typeface="Arial" charset="0"/>
                <a:sym typeface="Cabin"/>
              </a:rPr>
              <a:t>Decisiones Anidadas</a:t>
            </a:r>
          </a:p>
        </p:txBody>
      </p:sp>
      <p:sp>
        <p:nvSpPr>
          <p:cNvPr id="369" name="Shape 369"/>
          <p:cNvSpPr/>
          <p:nvPr/>
        </p:nvSpPr>
        <p:spPr>
          <a:xfrm>
            <a:off x="7986419" y="1182730"/>
            <a:ext cx="2966810" cy="1229106"/>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dirty="0">
                <a:solidFill>
                  <a:schemeClr val="lt1"/>
                </a:solidFill>
                <a:latin typeface="Arial" charset="0"/>
                <a:ea typeface="Arial" charset="0"/>
                <a:cs typeface="Arial" charset="0"/>
                <a:sym typeface="Cabin"/>
              </a:rPr>
              <a:t>x &gt; 1</a:t>
            </a:r>
          </a:p>
        </p:txBody>
      </p:sp>
      <p:sp>
        <p:nvSpPr>
          <p:cNvPr id="370" name="Shape 370"/>
          <p:cNvSpPr txBox="1"/>
          <p:nvPr/>
        </p:nvSpPr>
        <p:spPr>
          <a:xfrm>
            <a:off x="10253910" y="2433028"/>
            <a:ext cx="3488651" cy="105957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AR" sz="2600" u="none" strike="noStrike" cap="none" dirty="0">
                <a:solidFill>
                  <a:schemeClr val="lt1"/>
                </a:solidFill>
                <a:latin typeface="Arial" charset="0"/>
                <a:ea typeface="Arial" charset="0"/>
                <a:cs typeface="Arial" charset="0"/>
                <a:sym typeface="Cabin"/>
              </a:rPr>
              <a:t>print('Más de </a:t>
            </a:r>
            <a:r>
              <a:rPr lang="es-AR" sz="2600" dirty="0">
                <a:solidFill>
                  <a:schemeClr val="lt1"/>
                </a:solidFill>
                <a:latin typeface="Arial" charset="0"/>
                <a:ea typeface="Arial" charset="0"/>
                <a:cs typeface="Arial" charset="0"/>
                <a:sym typeface="Cabin"/>
              </a:rPr>
              <a:t>uno')</a:t>
            </a:r>
            <a:endParaRPr lang="es-AR" sz="2600" u="none" strike="noStrike" cap="none" dirty="0">
              <a:solidFill>
                <a:schemeClr val="lt1"/>
              </a:solidFill>
              <a:latin typeface="Arial" charset="0"/>
              <a:ea typeface="Arial" charset="0"/>
              <a:cs typeface="Arial" charset="0"/>
              <a:sym typeface="Cabin"/>
            </a:endParaRPr>
          </a:p>
        </p:txBody>
      </p:sp>
      <p:sp>
        <p:nvSpPr>
          <p:cNvPr id="371" name="Shape 371"/>
          <p:cNvSpPr/>
          <p:nvPr/>
        </p:nvSpPr>
        <p:spPr>
          <a:xfrm>
            <a:off x="10253910" y="3863455"/>
            <a:ext cx="3464810" cy="1229106"/>
          </a:xfrm>
          <a:prstGeom prst="diamond">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dirty="0">
                <a:solidFill>
                  <a:schemeClr val="lt1"/>
                </a:solidFill>
                <a:latin typeface="Arial" charset="0"/>
                <a:ea typeface="Arial" charset="0"/>
                <a:cs typeface="Arial" charset="0"/>
                <a:sym typeface="Cabin"/>
              </a:rPr>
              <a:t>x &lt; 100</a:t>
            </a:r>
          </a:p>
        </p:txBody>
      </p:sp>
      <p:sp>
        <p:nvSpPr>
          <p:cNvPr id="372" name="Shape 372"/>
          <p:cNvSpPr txBox="1"/>
          <p:nvPr/>
        </p:nvSpPr>
        <p:spPr>
          <a:xfrm>
            <a:off x="12636709" y="5050179"/>
            <a:ext cx="3327815" cy="1059575"/>
          </a:xfrm>
          <a:prstGeom prst="rect">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AR" sz="2600" u="none" strike="noStrike" cap="none" dirty="0" err="1">
                <a:solidFill>
                  <a:schemeClr val="lt1"/>
                </a:solidFill>
                <a:latin typeface="Arial" charset="0"/>
                <a:ea typeface="Arial" charset="0"/>
                <a:cs typeface="Arial" charset="0"/>
                <a:sym typeface="Cabin"/>
              </a:rPr>
              <a:t>print</a:t>
            </a:r>
            <a:r>
              <a:rPr lang="es-AR" sz="2600" dirty="0">
                <a:solidFill>
                  <a:schemeClr val="lt1"/>
                </a:solidFill>
                <a:latin typeface="Arial" charset="0"/>
                <a:ea typeface="Arial" charset="0"/>
                <a:cs typeface="Arial" charset="0"/>
                <a:sym typeface="Cabin"/>
              </a:rPr>
              <a:t>('Menos </a:t>
            </a:r>
            <a:r>
              <a:rPr lang="es-AR" sz="2600" u="none" strike="noStrike" cap="none" dirty="0">
                <a:solidFill>
                  <a:schemeClr val="lt1"/>
                </a:solidFill>
                <a:latin typeface="Arial" charset="0"/>
                <a:ea typeface="Arial" charset="0"/>
                <a:cs typeface="Arial" charset="0"/>
                <a:sym typeface="Cabin"/>
              </a:rPr>
              <a:t>de 100')</a:t>
            </a:r>
          </a:p>
        </p:txBody>
      </p:sp>
      <p:sp>
        <p:nvSpPr>
          <p:cNvPr id="373" name="Shape 373"/>
          <p:cNvSpPr txBox="1"/>
          <p:nvPr/>
        </p:nvSpPr>
        <p:spPr>
          <a:xfrm>
            <a:off x="8018206" y="7095158"/>
            <a:ext cx="2892639" cy="1059491"/>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AR" sz="2600" u="none" strike="noStrike" cap="none" dirty="0" err="1">
                <a:solidFill>
                  <a:schemeClr val="lt1"/>
                </a:solidFill>
                <a:latin typeface="Arial" charset="0"/>
                <a:ea typeface="Arial" charset="0"/>
                <a:cs typeface="Arial" charset="0"/>
                <a:sym typeface="Cabin"/>
              </a:rPr>
              <a:t>print</a:t>
            </a:r>
            <a:r>
              <a:rPr lang="es-AR" sz="2600" u="none" strike="noStrike" cap="none" dirty="0">
                <a:solidFill>
                  <a:schemeClr val="lt1"/>
                </a:solidFill>
                <a:latin typeface="Arial" charset="0"/>
                <a:ea typeface="Arial" charset="0"/>
                <a:cs typeface="Arial" charset="0"/>
                <a:sym typeface="Cabin"/>
              </a:rPr>
              <a:t> </a:t>
            </a:r>
            <a:r>
              <a:rPr lang="es-AR" sz="2600" dirty="0">
                <a:solidFill>
                  <a:schemeClr val="lt1"/>
                </a:solidFill>
                <a:latin typeface="Arial" charset="0"/>
                <a:ea typeface="Arial" charset="0"/>
                <a:cs typeface="Arial" charset="0"/>
                <a:sym typeface="Cabin"/>
              </a:rPr>
              <a:t>'Todo </a:t>
            </a:r>
            <a:r>
              <a:rPr lang="es-AR" sz="2600" u="none" strike="noStrike" cap="none" dirty="0">
                <a:solidFill>
                  <a:schemeClr val="lt1"/>
                </a:solidFill>
                <a:latin typeface="Arial" charset="0"/>
                <a:ea typeface="Arial" charset="0"/>
                <a:cs typeface="Arial" charset="0"/>
                <a:sym typeface="Cabin"/>
              </a:rPr>
              <a:t>Terminado'</a:t>
            </a:r>
          </a:p>
        </p:txBody>
      </p:sp>
      <p:cxnSp>
        <p:nvCxnSpPr>
          <p:cNvPr id="374" name="Shape 374"/>
          <p:cNvCxnSpPr/>
          <p:nvPr/>
        </p:nvCxnSpPr>
        <p:spPr>
          <a:xfrm rot="10800000" flipH="1">
            <a:off x="10932038" y="1782610"/>
            <a:ext cx="1127071" cy="2752"/>
          </a:xfrm>
          <a:prstGeom prst="straightConnector1">
            <a:avLst/>
          </a:prstGeom>
          <a:noFill/>
          <a:ln w="63500" cap="rnd" cmpd="sng">
            <a:solidFill>
              <a:srgbClr val="00FF00"/>
            </a:solidFill>
            <a:prstDash val="solid"/>
            <a:miter/>
            <a:headEnd type="none" w="med" len="med"/>
            <a:tailEnd type="none" w="med" len="med"/>
          </a:ln>
        </p:spPr>
      </p:cxnSp>
      <p:cxnSp>
        <p:nvCxnSpPr>
          <p:cNvPr id="375" name="Shape 375"/>
          <p:cNvCxnSpPr/>
          <p:nvPr/>
        </p:nvCxnSpPr>
        <p:spPr>
          <a:xfrm rot="10800000" flipH="1">
            <a:off x="12049889" y="1782495"/>
            <a:ext cx="9261" cy="631990"/>
          </a:xfrm>
          <a:prstGeom prst="straightConnector1">
            <a:avLst/>
          </a:prstGeom>
          <a:noFill/>
          <a:ln w="63500" cap="rnd" cmpd="sng">
            <a:solidFill>
              <a:srgbClr val="00FF00"/>
            </a:solidFill>
            <a:prstDash val="solid"/>
            <a:miter/>
            <a:headEnd type="stealth" w="med" len="med"/>
            <a:tailEnd type="none" w="med" len="med"/>
          </a:ln>
        </p:spPr>
      </p:cxnSp>
      <p:cxnSp>
        <p:nvCxnSpPr>
          <p:cNvPr id="376" name="Shape 376"/>
          <p:cNvCxnSpPr/>
          <p:nvPr/>
        </p:nvCxnSpPr>
        <p:spPr>
          <a:xfrm rot="10800000" flipH="1">
            <a:off x="9434062" y="2399916"/>
            <a:ext cx="30462" cy="4684645"/>
          </a:xfrm>
          <a:prstGeom prst="straightConnector1">
            <a:avLst/>
          </a:prstGeom>
          <a:noFill/>
          <a:ln w="63500" cap="rnd" cmpd="sng">
            <a:solidFill>
              <a:srgbClr val="00FF00"/>
            </a:solidFill>
            <a:prstDash val="solid"/>
            <a:miter/>
            <a:headEnd type="stealth" w="med" len="med"/>
            <a:tailEnd type="none" w="med" len="med"/>
          </a:ln>
        </p:spPr>
      </p:cxnSp>
      <p:cxnSp>
        <p:nvCxnSpPr>
          <p:cNvPr id="377" name="Shape 377"/>
          <p:cNvCxnSpPr/>
          <p:nvPr/>
        </p:nvCxnSpPr>
        <p:spPr>
          <a:xfrm>
            <a:off x="13697529" y="4456817"/>
            <a:ext cx="610580" cy="11920"/>
          </a:xfrm>
          <a:prstGeom prst="straightConnector1">
            <a:avLst/>
          </a:prstGeom>
          <a:noFill/>
          <a:ln w="63500" cap="rnd" cmpd="sng">
            <a:solidFill>
              <a:srgbClr val="FF9900"/>
            </a:solidFill>
            <a:prstDash val="solid"/>
            <a:miter/>
            <a:headEnd type="none" w="med" len="med"/>
            <a:tailEnd type="none" w="med" len="med"/>
          </a:ln>
        </p:spPr>
      </p:cxnSp>
      <p:cxnSp>
        <p:nvCxnSpPr>
          <p:cNvPr id="378" name="Shape 378"/>
          <p:cNvCxnSpPr/>
          <p:nvPr/>
        </p:nvCxnSpPr>
        <p:spPr>
          <a:xfrm rot="10800000" flipH="1">
            <a:off x="14274997" y="4510191"/>
            <a:ext cx="6758" cy="542636"/>
          </a:xfrm>
          <a:prstGeom prst="straightConnector1">
            <a:avLst/>
          </a:prstGeom>
          <a:noFill/>
          <a:ln w="63500" cap="rnd" cmpd="sng">
            <a:solidFill>
              <a:srgbClr val="FF9900"/>
            </a:solidFill>
            <a:prstDash val="solid"/>
            <a:miter/>
            <a:headEnd type="stealth" w="med" len="med"/>
            <a:tailEnd type="none" w="med" len="med"/>
          </a:ln>
        </p:spPr>
      </p:cxnSp>
      <p:cxnSp>
        <p:nvCxnSpPr>
          <p:cNvPr id="379" name="Shape 379"/>
          <p:cNvCxnSpPr>
            <a:stCxn id="371" idx="0"/>
            <a:endCxn id="370" idx="2"/>
          </p:cNvCxnSpPr>
          <p:nvPr/>
        </p:nvCxnSpPr>
        <p:spPr>
          <a:xfrm flipV="1">
            <a:off x="11986315" y="3492603"/>
            <a:ext cx="11921" cy="370852"/>
          </a:xfrm>
          <a:prstGeom prst="straightConnector1">
            <a:avLst/>
          </a:prstGeom>
          <a:noFill/>
          <a:ln w="63500" cap="rnd" cmpd="sng">
            <a:solidFill>
              <a:srgbClr val="00FF00"/>
            </a:solidFill>
            <a:prstDash val="solid"/>
            <a:miter/>
            <a:headEnd type="stealth" w="med" len="med"/>
            <a:tailEnd type="none" w="med" len="med"/>
          </a:ln>
        </p:spPr>
      </p:cxnSp>
      <p:cxnSp>
        <p:nvCxnSpPr>
          <p:cNvPr id="380" name="Shape 380"/>
          <p:cNvCxnSpPr/>
          <p:nvPr/>
        </p:nvCxnSpPr>
        <p:spPr>
          <a:xfrm>
            <a:off x="9496313" y="6618350"/>
            <a:ext cx="4749545" cy="0"/>
          </a:xfrm>
          <a:prstGeom prst="straightConnector1">
            <a:avLst/>
          </a:prstGeom>
          <a:noFill/>
          <a:ln w="63500" cap="rnd" cmpd="sng">
            <a:solidFill>
              <a:srgbClr val="00FF00"/>
            </a:solidFill>
            <a:prstDash val="solid"/>
            <a:miter/>
            <a:headEnd type="stealth" w="med" len="med"/>
            <a:tailEnd type="none" w="med" len="med"/>
          </a:ln>
        </p:spPr>
      </p:cxnSp>
      <p:sp>
        <p:nvSpPr>
          <p:cNvPr id="382" name="Shape 382"/>
          <p:cNvSpPr txBox="1"/>
          <p:nvPr/>
        </p:nvSpPr>
        <p:spPr>
          <a:xfrm>
            <a:off x="11358517" y="1230411"/>
            <a:ext cx="918430" cy="466212"/>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a:solidFill>
                  <a:schemeClr val="lt1"/>
                </a:solidFill>
                <a:latin typeface="Arial" charset="0"/>
                <a:ea typeface="Arial" charset="0"/>
                <a:cs typeface="Arial" charset="0"/>
                <a:sym typeface="Cabin"/>
              </a:rPr>
              <a:t>sí</a:t>
            </a:r>
          </a:p>
        </p:txBody>
      </p:sp>
      <p:sp>
        <p:nvSpPr>
          <p:cNvPr id="383" name="Shape 383"/>
          <p:cNvSpPr txBox="1"/>
          <p:nvPr/>
        </p:nvSpPr>
        <p:spPr>
          <a:xfrm>
            <a:off x="13742561" y="3921731"/>
            <a:ext cx="917822" cy="466212"/>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a:solidFill>
                  <a:schemeClr val="lt1"/>
                </a:solidFill>
                <a:latin typeface="Arial" charset="0"/>
                <a:ea typeface="Arial" charset="0"/>
                <a:cs typeface="Arial" charset="0"/>
                <a:sym typeface="Cabin"/>
              </a:rPr>
              <a:t>sí</a:t>
            </a:r>
          </a:p>
        </p:txBody>
      </p:sp>
      <p:cxnSp>
        <p:nvCxnSpPr>
          <p:cNvPr id="384" name="Shape 384"/>
          <p:cNvCxnSpPr/>
          <p:nvPr/>
        </p:nvCxnSpPr>
        <p:spPr>
          <a:xfrm rot="10800000">
            <a:off x="12003532" y="5123024"/>
            <a:ext cx="0" cy="1495324"/>
          </a:xfrm>
          <a:prstGeom prst="straightConnector1">
            <a:avLst/>
          </a:prstGeom>
          <a:noFill/>
          <a:ln w="63500" cap="rnd" cmpd="sng">
            <a:solidFill>
              <a:srgbClr val="FF9900"/>
            </a:solidFill>
            <a:prstDash val="solid"/>
            <a:miter/>
            <a:headEnd type="stealth" w="med" len="med"/>
            <a:tailEnd type="none" w="med" len="med"/>
          </a:ln>
        </p:spPr>
      </p:cxnSp>
      <p:sp>
        <p:nvSpPr>
          <p:cNvPr id="385" name="Shape 385"/>
          <p:cNvSpPr txBox="1"/>
          <p:nvPr/>
        </p:nvSpPr>
        <p:spPr>
          <a:xfrm>
            <a:off x="11386329" y="5066072"/>
            <a:ext cx="451643" cy="466212"/>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sp>
        <p:nvSpPr>
          <p:cNvPr id="386" name="Shape 386"/>
          <p:cNvSpPr txBox="1"/>
          <p:nvPr/>
        </p:nvSpPr>
        <p:spPr>
          <a:xfrm>
            <a:off x="8896328" y="2544284"/>
            <a:ext cx="451643" cy="466212"/>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cxnSp>
        <p:nvCxnSpPr>
          <p:cNvPr id="389" name="Shape 389"/>
          <p:cNvCxnSpPr/>
          <p:nvPr/>
        </p:nvCxnSpPr>
        <p:spPr>
          <a:xfrm rot="10800000" flipH="1">
            <a:off x="14274997" y="6163128"/>
            <a:ext cx="6758" cy="542636"/>
          </a:xfrm>
          <a:prstGeom prst="straightConnector1">
            <a:avLst/>
          </a:prstGeom>
          <a:noFill/>
          <a:ln w="63500" cap="rnd" cmpd="sng">
            <a:solidFill>
              <a:srgbClr val="FF9900"/>
            </a:solidFill>
            <a:prstDash val="solid"/>
            <a:miter/>
            <a:headEnd type="stealth"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1" y="471268"/>
            <a:ext cx="11603468"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6600" u="none" strike="noStrike" cap="none" dirty="0">
                <a:solidFill>
                  <a:srgbClr val="FFFF00"/>
                </a:solidFill>
                <a:latin typeface="Arial" charset="0"/>
                <a:ea typeface="Arial" charset="0"/>
                <a:cs typeface="Arial" charset="0"/>
                <a:sym typeface="Cabin"/>
              </a:rPr>
              <a:t>Decisiones Bidireccionales</a:t>
            </a:r>
          </a:p>
        </p:txBody>
      </p:sp>
      <p:sp>
        <p:nvSpPr>
          <p:cNvPr id="395" name="Shape 395"/>
          <p:cNvSpPr txBox="1">
            <a:spLocks noGrp="1"/>
          </p:cNvSpPr>
          <p:nvPr>
            <p:ph idx="1"/>
          </p:nvPr>
        </p:nvSpPr>
        <p:spPr>
          <a:xfrm>
            <a:off x="1155700" y="2603501"/>
            <a:ext cx="5874687" cy="5640168"/>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AR" sz="3600" u="none" strike="noStrike" cap="none" dirty="0">
                <a:solidFill>
                  <a:schemeClr val="lt1"/>
                </a:solidFill>
                <a:latin typeface="Arial" charset="0"/>
                <a:ea typeface="Arial" charset="0"/>
                <a:cs typeface="Arial" charset="0"/>
                <a:sym typeface="Cabin"/>
              </a:rPr>
              <a:t>A veces, queremos hacer una cosa si una expresión lógica es verdadera y otra cosa si la expresión es falsa</a:t>
            </a:r>
          </a:p>
          <a:p>
            <a:pPr marL="749300" marR="0" lvl="0" indent="-371094" algn="l" rtl="0">
              <a:lnSpc>
                <a:spcPct val="100000"/>
              </a:lnSpc>
              <a:spcBef>
                <a:spcPts val="3500"/>
              </a:spcBef>
              <a:spcAft>
                <a:spcPts val="0"/>
              </a:spcAft>
              <a:buClr>
                <a:schemeClr val="lt1"/>
              </a:buClr>
              <a:buSzPct val="100000"/>
              <a:buFont typeface="Cabin"/>
              <a:buChar char="•"/>
            </a:pPr>
            <a:r>
              <a:rPr lang="es-AR" sz="3600" u="none" strike="noStrike" cap="none" dirty="0">
                <a:solidFill>
                  <a:schemeClr val="lt1"/>
                </a:solidFill>
                <a:latin typeface="Arial" charset="0"/>
                <a:ea typeface="Arial" charset="0"/>
                <a:cs typeface="Arial" charset="0"/>
                <a:sym typeface="Cabin"/>
              </a:rPr>
              <a:t>Es como una encrucijada – debemos elegir </a:t>
            </a:r>
            <a:r>
              <a:rPr lang="es-AR" sz="3600" u="none" strike="noStrike" cap="none" dirty="0">
                <a:solidFill>
                  <a:srgbClr val="FFFF00"/>
                </a:solidFill>
                <a:latin typeface="Arial" charset="0"/>
                <a:ea typeface="Arial" charset="0"/>
                <a:cs typeface="Arial" charset="0"/>
                <a:sym typeface="Cabin"/>
              </a:rPr>
              <a:t>un camino u otro</a:t>
            </a:r>
            <a:r>
              <a:rPr lang="es-AR" sz="3600" u="none" strike="noStrike" cap="none" dirty="0">
                <a:solidFill>
                  <a:schemeClr val="lt1"/>
                </a:solidFill>
                <a:latin typeface="Arial" charset="0"/>
                <a:ea typeface="Arial" charset="0"/>
                <a:cs typeface="Arial" charset="0"/>
                <a:sym typeface="Cabin"/>
              </a:rPr>
              <a:t> pero no podemos elegir ambos</a:t>
            </a:r>
          </a:p>
        </p:txBody>
      </p:sp>
      <p:sp>
        <p:nvSpPr>
          <p:cNvPr id="396" name="Shape 396"/>
          <p:cNvSpPr/>
          <p:nvPr/>
        </p:nvSpPr>
        <p:spPr>
          <a:xfrm>
            <a:off x="9980540" y="3241114"/>
            <a:ext cx="3257489" cy="1349530"/>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&gt; 2</a:t>
            </a:r>
          </a:p>
        </p:txBody>
      </p:sp>
      <p:sp>
        <p:nvSpPr>
          <p:cNvPr id="397" name="Shape 397"/>
          <p:cNvSpPr txBox="1"/>
          <p:nvPr/>
        </p:nvSpPr>
        <p:spPr>
          <a:xfrm>
            <a:off x="12784308" y="4613913"/>
            <a:ext cx="3176051" cy="116338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ES" sz="3200" u="none" strike="noStrike" cap="none" dirty="0" err="1">
                <a:solidFill>
                  <a:schemeClr val="lt1"/>
                </a:solidFill>
                <a:latin typeface="Arial" charset="0"/>
                <a:ea typeface="Arial" charset="0"/>
                <a:cs typeface="Arial" charset="0"/>
                <a:sym typeface="Cabin"/>
              </a:rPr>
              <a:t>print</a:t>
            </a:r>
            <a:r>
              <a:rPr lang="es-ES" sz="3200" u="none" strike="noStrike" cap="none" dirty="0">
                <a:solidFill>
                  <a:schemeClr val="lt1"/>
                </a:solidFill>
                <a:latin typeface="Arial" charset="0"/>
                <a:ea typeface="Arial" charset="0"/>
                <a:cs typeface="Arial" charset="0"/>
                <a:sym typeface="Cabin"/>
              </a:rPr>
              <a:t>(</a:t>
            </a:r>
            <a:r>
              <a:rPr lang="es-ES" sz="3200" dirty="0">
                <a:solidFill>
                  <a:schemeClr val="lt1"/>
                </a:solidFill>
                <a:latin typeface="Arial" charset="0"/>
                <a:ea typeface="Arial" charset="0"/>
                <a:cs typeface="Arial" charset="0"/>
                <a:sym typeface="Cabin"/>
              </a:rPr>
              <a:t>'</a:t>
            </a:r>
            <a:r>
              <a:rPr lang="es-ES" sz="3200" u="none" strike="noStrike" cap="none" dirty="0">
                <a:solidFill>
                  <a:schemeClr val="lt1"/>
                </a:solidFill>
                <a:latin typeface="Arial" charset="0"/>
                <a:ea typeface="Arial" charset="0"/>
                <a:cs typeface="Arial" charset="0"/>
                <a:sym typeface="Cabin"/>
              </a:rPr>
              <a:t>Más grande')</a:t>
            </a:r>
          </a:p>
        </p:txBody>
      </p:sp>
      <p:cxnSp>
        <p:nvCxnSpPr>
          <p:cNvPr id="398" name="Shape 398"/>
          <p:cNvCxnSpPr/>
          <p:nvPr/>
        </p:nvCxnSpPr>
        <p:spPr>
          <a:xfrm rot="10800000" flipH="1">
            <a:off x="13214762" y="3892612"/>
            <a:ext cx="1278272" cy="11633"/>
          </a:xfrm>
          <a:prstGeom prst="straightConnector1">
            <a:avLst/>
          </a:prstGeom>
          <a:noFill/>
          <a:ln w="63500" cap="rnd" cmpd="sng">
            <a:solidFill>
              <a:srgbClr val="00FF00"/>
            </a:solidFill>
            <a:prstDash val="solid"/>
            <a:miter/>
            <a:headEnd type="none" w="med" len="med"/>
            <a:tailEnd type="none" w="med" len="med"/>
          </a:ln>
        </p:spPr>
      </p:cxnSp>
      <p:cxnSp>
        <p:nvCxnSpPr>
          <p:cNvPr id="399" name="Shape 399"/>
          <p:cNvCxnSpPr/>
          <p:nvPr/>
        </p:nvCxnSpPr>
        <p:spPr>
          <a:xfrm rot="10800000" flipH="1">
            <a:off x="14442137" y="3910062"/>
            <a:ext cx="17450" cy="683491"/>
          </a:xfrm>
          <a:prstGeom prst="straightConnector1">
            <a:avLst/>
          </a:prstGeom>
          <a:noFill/>
          <a:ln w="63500" cap="rnd" cmpd="sng">
            <a:solidFill>
              <a:srgbClr val="00FF00"/>
            </a:solidFill>
            <a:prstDash val="solid"/>
            <a:miter/>
            <a:headEnd type="stealth" w="med" len="med"/>
            <a:tailEnd type="none" w="med" len="med"/>
          </a:ln>
        </p:spPr>
      </p:cxnSp>
      <p:cxnSp>
        <p:nvCxnSpPr>
          <p:cNvPr id="400" name="Shape 400"/>
          <p:cNvCxnSpPr/>
          <p:nvPr/>
        </p:nvCxnSpPr>
        <p:spPr>
          <a:xfrm rot="10800000" flipH="1">
            <a:off x="11638370" y="6213572"/>
            <a:ext cx="2822672" cy="29085"/>
          </a:xfrm>
          <a:prstGeom prst="straightConnector1">
            <a:avLst/>
          </a:prstGeom>
          <a:noFill/>
          <a:ln w="63500" cap="rnd" cmpd="sng">
            <a:solidFill>
              <a:srgbClr val="00FF00"/>
            </a:solidFill>
            <a:prstDash val="solid"/>
            <a:miter/>
            <a:headEnd type="stealth" w="med" len="med"/>
            <a:tailEnd type="none" w="med" len="med"/>
          </a:ln>
        </p:spPr>
      </p:cxnSp>
      <p:sp>
        <p:nvSpPr>
          <p:cNvPr id="401" name="Shape 401"/>
          <p:cNvSpPr txBox="1"/>
          <p:nvPr/>
        </p:nvSpPr>
        <p:spPr>
          <a:xfrm>
            <a:off x="13683026" y="3293467"/>
            <a:ext cx="810008"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200" u="none" strike="noStrike" cap="none" dirty="0">
                <a:solidFill>
                  <a:schemeClr val="lt1"/>
                </a:solidFill>
                <a:latin typeface="Arial" charset="0"/>
                <a:ea typeface="Arial" charset="0"/>
                <a:cs typeface="Arial" charset="0"/>
                <a:sym typeface="Cabin"/>
              </a:rPr>
              <a:t>Sí</a:t>
            </a:r>
          </a:p>
        </p:txBody>
      </p:sp>
      <p:sp>
        <p:nvSpPr>
          <p:cNvPr id="402" name="Shape 402"/>
          <p:cNvSpPr txBox="1"/>
          <p:nvPr/>
        </p:nvSpPr>
        <p:spPr>
          <a:xfrm>
            <a:off x="9560265" y="3293467"/>
            <a:ext cx="495894"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cxnSp>
        <p:nvCxnSpPr>
          <p:cNvPr id="403" name="Shape 403"/>
          <p:cNvCxnSpPr/>
          <p:nvPr/>
        </p:nvCxnSpPr>
        <p:spPr>
          <a:xfrm rot="10800000">
            <a:off x="14434866" y="5765668"/>
            <a:ext cx="8725" cy="423181"/>
          </a:xfrm>
          <a:prstGeom prst="straightConnector1">
            <a:avLst/>
          </a:prstGeom>
          <a:noFill/>
          <a:ln w="63500" cap="rnd" cmpd="sng">
            <a:solidFill>
              <a:srgbClr val="00FF00"/>
            </a:solidFill>
            <a:prstDash val="solid"/>
            <a:miter/>
            <a:headEnd type="none" w="med" len="med"/>
            <a:tailEnd type="none" w="med" len="med"/>
          </a:ln>
        </p:spPr>
      </p:cxnSp>
      <p:cxnSp>
        <p:nvCxnSpPr>
          <p:cNvPr id="404" name="Shape 404"/>
          <p:cNvCxnSpPr/>
          <p:nvPr/>
        </p:nvCxnSpPr>
        <p:spPr>
          <a:xfrm rot="10800000">
            <a:off x="11622373" y="2649239"/>
            <a:ext cx="4362" cy="629684"/>
          </a:xfrm>
          <a:prstGeom prst="straightConnector1">
            <a:avLst/>
          </a:prstGeom>
          <a:noFill/>
          <a:ln w="63500" cap="rnd" cmpd="sng">
            <a:solidFill>
              <a:srgbClr val="FFFFFF"/>
            </a:solidFill>
            <a:prstDash val="solid"/>
            <a:miter/>
            <a:headEnd type="stealth" w="med" len="med"/>
            <a:tailEnd type="none" w="med" len="med"/>
          </a:ln>
        </p:spPr>
      </p:cxnSp>
      <p:sp>
        <p:nvSpPr>
          <p:cNvPr id="405" name="Shape 405"/>
          <p:cNvSpPr txBox="1"/>
          <p:nvPr/>
        </p:nvSpPr>
        <p:spPr>
          <a:xfrm>
            <a:off x="10061978" y="1751976"/>
            <a:ext cx="3176051" cy="884175"/>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dirty="0">
                <a:solidFill>
                  <a:schemeClr val="lt1"/>
                </a:solidFill>
                <a:latin typeface="Arial" charset="0"/>
                <a:ea typeface="Arial" charset="0"/>
                <a:cs typeface="Arial" charset="0"/>
                <a:sym typeface="Cabin"/>
              </a:rPr>
              <a:t>X = 4</a:t>
            </a:r>
          </a:p>
        </p:txBody>
      </p:sp>
      <p:cxnSp>
        <p:nvCxnSpPr>
          <p:cNvPr id="406" name="Shape 406"/>
          <p:cNvCxnSpPr/>
          <p:nvPr/>
        </p:nvCxnSpPr>
        <p:spPr>
          <a:xfrm>
            <a:off x="8805517" y="3910062"/>
            <a:ext cx="1209925" cy="5819"/>
          </a:xfrm>
          <a:prstGeom prst="straightConnector1">
            <a:avLst/>
          </a:prstGeom>
          <a:noFill/>
          <a:ln w="63500" cap="rnd" cmpd="sng">
            <a:solidFill>
              <a:srgbClr val="FF9900"/>
            </a:solidFill>
            <a:prstDash val="solid"/>
            <a:miter/>
            <a:headEnd type="none" w="med" len="med"/>
            <a:tailEnd type="none" w="med" len="med"/>
          </a:ln>
        </p:spPr>
      </p:cxnSp>
      <p:cxnSp>
        <p:nvCxnSpPr>
          <p:cNvPr id="407" name="Shape 407"/>
          <p:cNvCxnSpPr/>
          <p:nvPr/>
        </p:nvCxnSpPr>
        <p:spPr>
          <a:xfrm rot="10800000" flipH="1">
            <a:off x="8788067" y="3910062"/>
            <a:ext cx="17450" cy="683491"/>
          </a:xfrm>
          <a:prstGeom prst="straightConnector1">
            <a:avLst/>
          </a:prstGeom>
          <a:noFill/>
          <a:ln w="63500" cap="rnd" cmpd="sng">
            <a:solidFill>
              <a:srgbClr val="FF9900"/>
            </a:solidFill>
            <a:prstDash val="solid"/>
            <a:miter/>
            <a:headEnd type="stealth" w="med" len="med"/>
            <a:tailEnd type="none" w="med" len="med"/>
          </a:ln>
        </p:spPr>
      </p:cxnSp>
      <p:sp>
        <p:nvSpPr>
          <p:cNvPr id="408" name="Shape 408"/>
          <p:cNvSpPr txBox="1"/>
          <p:nvPr/>
        </p:nvSpPr>
        <p:spPr>
          <a:xfrm>
            <a:off x="7258210" y="4590645"/>
            <a:ext cx="3176051" cy="1163389"/>
          </a:xfrm>
          <a:prstGeom prst="rect">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ES" sz="3200" u="none" strike="noStrike" cap="none" dirty="0" err="1">
                <a:solidFill>
                  <a:schemeClr val="lt1"/>
                </a:solidFill>
                <a:latin typeface="Arial" charset="0"/>
                <a:ea typeface="Arial" charset="0"/>
                <a:cs typeface="Arial" charset="0"/>
                <a:sym typeface="Cabin"/>
              </a:rPr>
              <a:t>print</a:t>
            </a:r>
            <a:r>
              <a:rPr lang="es-ES" sz="3200" u="none" strike="noStrike" cap="none" dirty="0">
                <a:solidFill>
                  <a:schemeClr val="lt1"/>
                </a:solidFill>
                <a:latin typeface="Arial" charset="0"/>
                <a:ea typeface="Arial" charset="0"/>
                <a:cs typeface="Arial" charset="0"/>
                <a:sym typeface="Cabin"/>
              </a:rPr>
              <a:t>(</a:t>
            </a:r>
            <a:r>
              <a:rPr lang="es-ES" sz="3200" dirty="0">
                <a:solidFill>
                  <a:schemeClr val="lt1"/>
                </a:solidFill>
                <a:latin typeface="Arial" charset="0"/>
                <a:ea typeface="Arial" charset="0"/>
                <a:cs typeface="Arial" charset="0"/>
                <a:sym typeface="Cabin"/>
              </a:rPr>
              <a:t>'</a:t>
            </a:r>
            <a:r>
              <a:rPr lang="es-ES" sz="3200" u="none" strike="noStrike" cap="none" dirty="0">
                <a:solidFill>
                  <a:schemeClr val="lt1"/>
                </a:solidFill>
                <a:latin typeface="Arial" charset="0"/>
                <a:ea typeface="Arial" charset="0"/>
                <a:cs typeface="Arial" charset="0"/>
                <a:sym typeface="Cabin"/>
              </a:rPr>
              <a:t>No más grande')</a:t>
            </a:r>
          </a:p>
        </p:txBody>
      </p:sp>
      <p:cxnSp>
        <p:nvCxnSpPr>
          <p:cNvPr id="409" name="Shape 409"/>
          <p:cNvCxnSpPr/>
          <p:nvPr/>
        </p:nvCxnSpPr>
        <p:spPr>
          <a:xfrm flipH="1">
            <a:off x="8783702" y="6222298"/>
            <a:ext cx="2856119" cy="2908"/>
          </a:xfrm>
          <a:prstGeom prst="straightConnector1">
            <a:avLst/>
          </a:prstGeom>
          <a:noFill/>
          <a:ln w="63500" cap="rnd" cmpd="sng">
            <a:solidFill>
              <a:srgbClr val="FF9900"/>
            </a:solidFill>
            <a:prstDash val="solid"/>
            <a:miter/>
            <a:headEnd type="stealth" w="med" len="med"/>
            <a:tailEnd type="none" w="med" len="med"/>
          </a:ln>
        </p:spPr>
      </p:cxnSp>
      <p:cxnSp>
        <p:nvCxnSpPr>
          <p:cNvPr id="410" name="Shape 410"/>
          <p:cNvCxnSpPr/>
          <p:nvPr/>
        </p:nvCxnSpPr>
        <p:spPr>
          <a:xfrm rot="10800000">
            <a:off x="8757526" y="5777302"/>
            <a:ext cx="8725" cy="423181"/>
          </a:xfrm>
          <a:prstGeom prst="straightConnector1">
            <a:avLst/>
          </a:prstGeom>
          <a:noFill/>
          <a:ln w="63500" cap="rnd" cmpd="sng">
            <a:solidFill>
              <a:srgbClr val="FF9900"/>
            </a:solidFill>
            <a:prstDash val="solid"/>
            <a:miter/>
            <a:headEnd type="none" w="med" len="med"/>
            <a:tailEnd type="none" w="med" len="med"/>
          </a:ln>
        </p:spPr>
      </p:cxnSp>
      <p:cxnSp>
        <p:nvCxnSpPr>
          <p:cNvPr id="411" name="Shape 411"/>
          <p:cNvCxnSpPr/>
          <p:nvPr/>
        </p:nvCxnSpPr>
        <p:spPr>
          <a:xfrm rot="10800000" flipH="1">
            <a:off x="11650004" y="6283375"/>
            <a:ext cx="17450" cy="683491"/>
          </a:xfrm>
          <a:prstGeom prst="straightConnector1">
            <a:avLst/>
          </a:prstGeom>
          <a:noFill/>
          <a:ln w="63500" cap="rnd" cmpd="sng">
            <a:solidFill>
              <a:srgbClr val="00FFFF"/>
            </a:solidFill>
            <a:prstDash val="solid"/>
            <a:miter/>
            <a:headEnd type="stealth" w="med" len="med"/>
            <a:tailEnd type="none" w="med" len="med"/>
          </a:ln>
        </p:spPr>
      </p:cxnSp>
      <p:sp>
        <p:nvSpPr>
          <p:cNvPr id="412" name="Shape 412"/>
          <p:cNvSpPr txBox="1"/>
          <p:nvPr/>
        </p:nvSpPr>
        <p:spPr>
          <a:xfrm>
            <a:off x="10015442" y="6940691"/>
            <a:ext cx="3176051" cy="884175"/>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ES" sz="3300" u="none" strike="noStrike" cap="none" dirty="0" err="1">
                <a:solidFill>
                  <a:schemeClr val="lt1"/>
                </a:solidFill>
                <a:latin typeface="Arial" charset="0"/>
                <a:ea typeface="Arial" charset="0"/>
                <a:cs typeface="Arial" charset="0"/>
                <a:sym typeface="Cabin"/>
              </a:rPr>
              <a:t>print</a:t>
            </a:r>
            <a:r>
              <a:rPr lang="es-ES" sz="3300" u="none" strike="noStrike" cap="none" dirty="0">
                <a:solidFill>
                  <a:schemeClr val="lt1"/>
                </a:solidFill>
                <a:latin typeface="Arial" charset="0"/>
                <a:ea typeface="Arial" charset="0"/>
                <a:cs typeface="Arial" charset="0"/>
                <a:sym typeface="Cabin"/>
              </a:rPr>
              <a:t> </a:t>
            </a:r>
            <a:r>
              <a:rPr lang="es-ES" sz="3600" dirty="0">
                <a:solidFill>
                  <a:schemeClr val="lt1"/>
                </a:solidFill>
                <a:latin typeface="Arial" charset="0"/>
                <a:ea typeface="Arial" charset="0"/>
                <a:cs typeface="Arial" charset="0"/>
                <a:sym typeface="Cabin"/>
              </a:rPr>
              <a:t>'</a:t>
            </a:r>
            <a:r>
              <a:rPr lang="es-ES" sz="3300" u="none" strike="noStrike" cap="none" dirty="0">
                <a:solidFill>
                  <a:schemeClr val="lt1"/>
                </a:solidFill>
                <a:latin typeface="Arial" charset="0"/>
                <a:ea typeface="Arial" charset="0"/>
                <a:cs typeface="Arial" charset="0"/>
                <a:sym typeface="Cabin"/>
              </a:rPr>
              <a:t>Todo Terminado'</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186439" y="1333744"/>
            <a:ext cx="10128499"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6600" u="none" strike="noStrike" cap="none" dirty="0">
                <a:solidFill>
                  <a:srgbClr val="FFFF00"/>
                </a:solidFill>
                <a:latin typeface="Arial" charset="0"/>
                <a:ea typeface="Arial" charset="0"/>
                <a:cs typeface="Arial" charset="0"/>
                <a:sym typeface="Cabin"/>
              </a:rPr>
              <a:t>Decisiones Bidireccionales con </a:t>
            </a:r>
            <a:r>
              <a:rPr lang="es-AR" sz="6600" u="none" strike="noStrike" cap="none" dirty="0" err="1">
                <a:solidFill>
                  <a:srgbClr val="FFFF00"/>
                </a:solidFill>
                <a:latin typeface="Arial" charset="0"/>
                <a:ea typeface="Arial" charset="0"/>
                <a:cs typeface="Arial" charset="0"/>
                <a:sym typeface="Cabin"/>
              </a:rPr>
              <a:t>else</a:t>
            </a:r>
            <a:r>
              <a:rPr lang="es-AR" sz="6600" u="none" strike="noStrike" cap="none" dirty="0">
                <a:solidFill>
                  <a:srgbClr val="FFFF00"/>
                </a:solidFill>
                <a:latin typeface="Arial" charset="0"/>
                <a:ea typeface="Arial" charset="0"/>
                <a:cs typeface="Arial" charset="0"/>
                <a:sym typeface="Cabin"/>
              </a:rPr>
              <a:t>:</a:t>
            </a:r>
          </a:p>
        </p:txBody>
      </p:sp>
      <p:sp>
        <p:nvSpPr>
          <p:cNvPr id="396" name="Shape 396"/>
          <p:cNvSpPr/>
          <p:nvPr/>
        </p:nvSpPr>
        <p:spPr>
          <a:xfrm>
            <a:off x="9861218" y="3130302"/>
            <a:ext cx="3257489" cy="1349530"/>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&gt; 2</a:t>
            </a:r>
          </a:p>
        </p:txBody>
      </p:sp>
      <p:sp>
        <p:nvSpPr>
          <p:cNvPr id="397" name="Shape 397"/>
          <p:cNvSpPr txBox="1"/>
          <p:nvPr/>
        </p:nvSpPr>
        <p:spPr>
          <a:xfrm>
            <a:off x="12664986" y="4503101"/>
            <a:ext cx="3176051" cy="116338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ES" sz="3200" u="none" strike="noStrike" cap="none" dirty="0" err="1">
                <a:solidFill>
                  <a:schemeClr val="lt1"/>
                </a:solidFill>
                <a:latin typeface="Arial" charset="0"/>
                <a:ea typeface="Arial" charset="0"/>
                <a:cs typeface="Arial" charset="0"/>
                <a:sym typeface="Cabin"/>
              </a:rPr>
              <a:t>print</a:t>
            </a:r>
            <a:r>
              <a:rPr lang="es-ES" sz="3200" dirty="0">
                <a:solidFill>
                  <a:schemeClr val="lt1"/>
                </a:solidFill>
                <a:latin typeface="Arial" charset="0"/>
                <a:ea typeface="Arial" charset="0"/>
                <a:cs typeface="Arial" charset="0"/>
                <a:sym typeface="Cabin"/>
              </a:rPr>
              <a:t>('Más </a:t>
            </a:r>
            <a:r>
              <a:rPr lang="es-ES" sz="3200" u="none" strike="noStrike" cap="none" dirty="0">
                <a:solidFill>
                  <a:schemeClr val="lt1"/>
                </a:solidFill>
                <a:latin typeface="Arial" charset="0"/>
                <a:ea typeface="Arial" charset="0"/>
                <a:cs typeface="Arial" charset="0"/>
                <a:sym typeface="Cabin"/>
              </a:rPr>
              <a:t>grande')</a:t>
            </a:r>
          </a:p>
        </p:txBody>
      </p:sp>
      <p:cxnSp>
        <p:nvCxnSpPr>
          <p:cNvPr id="398" name="Shape 398"/>
          <p:cNvCxnSpPr/>
          <p:nvPr/>
        </p:nvCxnSpPr>
        <p:spPr>
          <a:xfrm rot="10800000" flipH="1">
            <a:off x="13095440" y="3781800"/>
            <a:ext cx="1278272" cy="11633"/>
          </a:xfrm>
          <a:prstGeom prst="straightConnector1">
            <a:avLst/>
          </a:prstGeom>
          <a:noFill/>
          <a:ln w="63500" cap="rnd" cmpd="sng">
            <a:solidFill>
              <a:srgbClr val="00FF00"/>
            </a:solidFill>
            <a:prstDash val="solid"/>
            <a:miter/>
            <a:headEnd type="none" w="med" len="med"/>
            <a:tailEnd type="none" w="med" len="med"/>
          </a:ln>
        </p:spPr>
      </p:cxnSp>
      <p:cxnSp>
        <p:nvCxnSpPr>
          <p:cNvPr id="399" name="Shape 399"/>
          <p:cNvCxnSpPr/>
          <p:nvPr/>
        </p:nvCxnSpPr>
        <p:spPr>
          <a:xfrm rot="10800000" flipH="1">
            <a:off x="14322815" y="3799250"/>
            <a:ext cx="17450" cy="683491"/>
          </a:xfrm>
          <a:prstGeom prst="straightConnector1">
            <a:avLst/>
          </a:prstGeom>
          <a:noFill/>
          <a:ln w="63500" cap="rnd" cmpd="sng">
            <a:solidFill>
              <a:srgbClr val="00FF00"/>
            </a:solidFill>
            <a:prstDash val="solid"/>
            <a:miter/>
            <a:headEnd type="stealth" w="med" len="med"/>
            <a:tailEnd type="none" w="med" len="med"/>
          </a:ln>
        </p:spPr>
      </p:cxnSp>
      <p:cxnSp>
        <p:nvCxnSpPr>
          <p:cNvPr id="400" name="Shape 400"/>
          <p:cNvCxnSpPr/>
          <p:nvPr/>
        </p:nvCxnSpPr>
        <p:spPr>
          <a:xfrm rot="10800000" flipH="1">
            <a:off x="11519048" y="6102760"/>
            <a:ext cx="2822672" cy="29085"/>
          </a:xfrm>
          <a:prstGeom prst="straightConnector1">
            <a:avLst/>
          </a:prstGeom>
          <a:noFill/>
          <a:ln w="63500" cap="rnd" cmpd="sng">
            <a:solidFill>
              <a:srgbClr val="00FF00"/>
            </a:solidFill>
            <a:prstDash val="solid"/>
            <a:miter/>
            <a:headEnd type="stealth" w="med" len="med"/>
            <a:tailEnd type="none" w="med" len="med"/>
          </a:ln>
        </p:spPr>
      </p:cxnSp>
      <p:sp>
        <p:nvSpPr>
          <p:cNvPr id="401" name="Shape 401"/>
          <p:cNvSpPr txBox="1"/>
          <p:nvPr/>
        </p:nvSpPr>
        <p:spPr>
          <a:xfrm>
            <a:off x="13563704" y="3182655"/>
            <a:ext cx="810008"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200" u="none" strike="noStrike" cap="none" dirty="0">
                <a:solidFill>
                  <a:schemeClr val="lt1"/>
                </a:solidFill>
                <a:latin typeface="Arial" charset="0"/>
                <a:ea typeface="Arial" charset="0"/>
                <a:cs typeface="Arial" charset="0"/>
                <a:sym typeface="Cabin"/>
              </a:rPr>
              <a:t>Sí</a:t>
            </a:r>
          </a:p>
        </p:txBody>
      </p:sp>
      <p:sp>
        <p:nvSpPr>
          <p:cNvPr id="402" name="Shape 402"/>
          <p:cNvSpPr txBox="1"/>
          <p:nvPr/>
        </p:nvSpPr>
        <p:spPr>
          <a:xfrm>
            <a:off x="9440943" y="3182655"/>
            <a:ext cx="495894"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200" u="none" strike="noStrike" cap="none" dirty="0">
                <a:solidFill>
                  <a:schemeClr val="lt1"/>
                </a:solidFill>
                <a:latin typeface="Arial" charset="0"/>
                <a:ea typeface="Arial" charset="0"/>
                <a:cs typeface="Arial" charset="0"/>
                <a:sym typeface="Cabin"/>
              </a:rPr>
              <a:t>no</a:t>
            </a:r>
          </a:p>
        </p:txBody>
      </p:sp>
      <p:cxnSp>
        <p:nvCxnSpPr>
          <p:cNvPr id="403" name="Shape 403"/>
          <p:cNvCxnSpPr/>
          <p:nvPr/>
        </p:nvCxnSpPr>
        <p:spPr>
          <a:xfrm rot="10800000">
            <a:off x="14315544" y="5654856"/>
            <a:ext cx="8725" cy="423181"/>
          </a:xfrm>
          <a:prstGeom prst="straightConnector1">
            <a:avLst/>
          </a:prstGeom>
          <a:noFill/>
          <a:ln w="63500" cap="rnd" cmpd="sng">
            <a:solidFill>
              <a:srgbClr val="00FF00"/>
            </a:solidFill>
            <a:prstDash val="solid"/>
            <a:miter/>
            <a:headEnd type="none" w="med" len="med"/>
            <a:tailEnd type="none" w="med" len="med"/>
          </a:ln>
        </p:spPr>
      </p:cxnSp>
      <p:cxnSp>
        <p:nvCxnSpPr>
          <p:cNvPr id="404" name="Shape 404"/>
          <p:cNvCxnSpPr/>
          <p:nvPr/>
        </p:nvCxnSpPr>
        <p:spPr>
          <a:xfrm rot="10800000">
            <a:off x="11503051" y="2538427"/>
            <a:ext cx="4362" cy="629684"/>
          </a:xfrm>
          <a:prstGeom prst="straightConnector1">
            <a:avLst/>
          </a:prstGeom>
          <a:noFill/>
          <a:ln w="63500" cap="rnd" cmpd="sng">
            <a:solidFill>
              <a:srgbClr val="FFFFFF"/>
            </a:solidFill>
            <a:prstDash val="solid"/>
            <a:miter/>
            <a:headEnd type="stealth" w="med" len="med"/>
            <a:tailEnd type="none" w="med" len="med"/>
          </a:ln>
        </p:spPr>
      </p:cxnSp>
      <p:sp>
        <p:nvSpPr>
          <p:cNvPr id="405" name="Shape 405"/>
          <p:cNvSpPr txBox="1"/>
          <p:nvPr/>
        </p:nvSpPr>
        <p:spPr>
          <a:xfrm>
            <a:off x="9942656" y="1641164"/>
            <a:ext cx="3176051" cy="884175"/>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dirty="0">
                <a:solidFill>
                  <a:schemeClr val="lt1"/>
                </a:solidFill>
                <a:latin typeface="Arial" charset="0"/>
                <a:ea typeface="Arial" charset="0"/>
                <a:cs typeface="Arial" charset="0"/>
                <a:sym typeface="Cabin"/>
              </a:rPr>
              <a:t>X = 4</a:t>
            </a:r>
          </a:p>
        </p:txBody>
      </p:sp>
      <p:cxnSp>
        <p:nvCxnSpPr>
          <p:cNvPr id="406" name="Shape 406"/>
          <p:cNvCxnSpPr/>
          <p:nvPr/>
        </p:nvCxnSpPr>
        <p:spPr>
          <a:xfrm rot="10800000" flipH="1">
            <a:off x="8686195" y="3805068"/>
            <a:ext cx="1278272" cy="11633"/>
          </a:xfrm>
          <a:prstGeom prst="straightConnector1">
            <a:avLst/>
          </a:prstGeom>
          <a:noFill/>
          <a:ln w="63500" cap="rnd" cmpd="sng">
            <a:solidFill>
              <a:srgbClr val="FF9900"/>
            </a:solidFill>
            <a:prstDash val="solid"/>
            <a:miter/>
            <a:headEnd type="none" w="med" len="med"/>
            <a:tailEnd type="none" w="med" len="med"/>
          </a:ln>
        </p:spPr>
      </p:cxnSp>
      <p:cxnSp>
        <p:nvCxnSpPr>
          <p:cNvPr id="407" name="Shape 407"/>
          <p:cNvCxnSpPr/>
          <p:nvPr/>
        </p:nvCxnSpPr>
        <p:spPr>
          <a:xfrm rot="10800000" flipH="1">
            <a:off x="8668745" y="3799250"/>
            <a:ext cx="17450" cy="683491"/>
          </a:xfrm>
          <a:prstGeom prst="straightConnector1">
            <a:avLst/>
          </a:prstGeom>
          <a:noFill/>
          <a:ln w="63500" cap="rnd" cmpd="sng">
            <a:solidFill>
              <a:srgbClr val="FF9900"/>
            </a:solidFill>
            <a:prstDash val="solid"/>
            <a:miter/>
            <a:headEnd type="stealth" w="med" len="med"/>
            <a:tailEnd type="none" w="med" len="med"/>
          </a:ln>
        </p:spPr>
      </p:cxnSp>
      <p:sp>
        <p:nvSpPr>
          <p:cNvPr id="408" name="Shape 408"/>
          <p:cNvSpPr txBox="1"/>
          <p:nvPr/>
        </p:nvSpPr>
        <p:spPr>
          <a:xfrm>
            <a:off x="7138888" y="4479833"/>
            <a:ext cx="3176051" cy="1163389"/>
          </a:xfrm>
          <a:prstGeom prst="rect">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ES" sz="3200" u="none" strike="noStrike" cap="none" dirty="0" err="1">
                <a:solidFill>
                  <a:schemeClr val="lt1"/>
                </a:solidFill>
                <a:latin typeface="Arial" charset="0"/>
                <a:ea typeface="Arial" charset="0"/>
                <a:cs typeface="Arial" charset="0"/>
                <a:sym typeface="Cabin"/>
              </a:rPr>
              <a:t>print</a:t>
            </a:r>
            <a:r>
              <a:rPr lang="es-ES" sz="3200" dirty="0">
                <a:solidFill>
                  <a:schemeClr val="lt1"/>
                </a:solidFill>
                <a:latin typeface="Arial" charset="0"/>
                <a:ea typeface="Arial" charset="0"/>
                <a:cs typeface="Arial" charset="0"/>
                <a:sym typeface="Cabin"/>
              </a:rPr>
              <a:t>('No </a:t>
            </a:r>
            <a:r>
              <a:rPr lang="es-ES" sz="3200" u="none" strike="noStrike" cap="none" dirty="0">
                <a:solidFill>
                  <a:schemeClr val="lt1"/>
                </a:solidFill>
                <a:latin typeface="Arial" charset="0"/>
                <a:ea typeface="Arial" charset="0"/>
                <a:cs typeface="Arial" charset="0"/>
                <a:sym typeface="Cabin"/>
              </a:rPr>
              <a:t>más grande')</a:t>
            </a:r>
          </a:p>
        </p:txBody>
      </p:sp>
      <p:cxnSp>
        <p:nvCxnSpPr>
          <p:cNvPr id="409" name="Shape 409"/>
          <p:cNvCxnSpPr/>
          <p:nvPr/>
        </p:nvCxnSpPr>
        <p:spPr>
          <a:xfrm flipH="1">
            <a:off x="8664380" y="6111486"/>
            <a:ext cx="2856119" cy="2908"/>
          </a:xfrm>
          <a:prstGeom prst="straightConnector1">
            <a:avLst/>
          </a:prstGeom>
          <a:noFill/>
          <a:ln w="63500" cap="rnd" cmpd="sng">
            <a:solidFill>
              <a:srgbClr val="FF9900"/>
            </a:solidFill>
            <a:prstDash val="solid"/>
            <a:miter/>
            <a:headEnd type="stealth" w="med" len="med"/>
            <a:tailEnd type="none" w="med" len="med"/>
          </a:ln>
        </p:spPr>
      </p:cxnSp>
      <p:cxnSp>
        <p:nvCxnSpPr>
          <p:cNvPr id="410" name="Shape 410"/>
          <p:cNvCxnSpPr/>
          <p:nvPr/>
        </p:nvCxnSpPr>
        <p:spPr>
          <a:xfrm rot="10800000">
            <a:off x="8638204" y="5666490"/>
            <a:ext cx="8725" cy="423181"/>
          </a:xfrm>
          <a:prstGeom prst="straightConnector1">
            <a:avLst/>
          </a:prstGeom>
          <a:noFill/>
          <a:ln w="63500" cap="rnd" cmpd="sng">
            <a:solidFill>
              <a:srgbClr val="FF9900"/>
            </a:solidFill>
            <a:prstDash val="solid"/>
            <a:miter/>
            <a:headEnd type="none" w="med" len="med"/>
            <a:tailEnd type="none" w="med" len="med"/>
          </a:ln>
        </p:spPr>
      </p:cxnSp>
      <p:cxnSp>
        <p:nvCxnSpPr>
          <p:cNvPr id="411" name="Shape 411"/>
          <p:cNvCxnSpPr/>
          <p:nvPr/>
        </p:nvCxnSpPr>
        <p:spPr>
          <a:xfrm rot="10800000" flipH="1">
            <a:off x="11530682" y="6172563"/>
            <a:ext cx="17450" cy="683491"/>
          </a:xfrm>
          <a:prstGeom prst="straightConnector1">
            <a:avLst/>
          </a:prstGeom>
          <a:noFill/>
          <a:ln w="63500" cap="rnd" cmpd="sng">
            <a:solidFill>
              <a:srgbClr val="00FFFF"/>
            </a:solidFill>
            <a:prstDash val="solid"/>
            <a:miter/>
            <a:headEnd type="stealth" w="med" len="med"/>
            <a:tailEnd type="none" w="med" len="med"/>
          </a:ln>
        </p:spPr>
      </p:cxnSp>
      <p:sp>
        <p:nvSpPr>
          <p:cNvPr id="412" name="Shape 412"/>
          <p:cNvSpPr txBox="1"/>
          <p:nvPr/>
        </p:nvSpPr>
        <p:spPr>
          <a:xfrm>
            <a:off x="9896120" y="6829879"/>
            <a:ext cx="3176051" cy="884175"/>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ES" sz="3300" u="none" strike="noStrike" cap="none" dirty="0" err="1">
                <a:solidFill>
                  <a:schemeClr val="lt1"/>
                </a:solidFill>
                <a:latin typeface="Arial" charset="0"/>
                <a:ea typeface="Arial" charset="0"/>
                <a:cs typeface="Arial" charset="0"/>
                <a:sym typeface="Cabin"/>
              </a:rPr>
              <a:t>print</a:t>
            </a:r>
            <a:r>
              <a:rPr lang="es-ES" sz="3300" u="none" strike="noStrike" cap="none" dirty="0">
                <a:solidFill>
                  <a:schemeClr val="lt1"/>
                </a:solidFill>
                <a:latin typeface="Arial" charset="0"/>
                <a:ea typeface="Arial" charset="0"/>
                <a:cs typeface="Arial" charset="0"/>
                <a:sym typeface="Cabin"/>
              </a:rPr>
              <a:t> </a:t>
            </a:r>
            <a:r>
              <a:rPr lang="es-ES" sz="3600" dirty="0">
                <a:solidFill>
                  <a:schemeClr val="lt1"/>
                </a:solidFill>
                <a:latin typeface="Arial" charset="0"/>
                <a:ea typeface="Arial" charset="0"/>
                <a:cs typeface="Arial" charset="0"/>
                <a:sym typeface="Cabin"/>
              </a:rPr>
              <a:t>'</a:t>
            </a:r>
            <a:r>
              <a:rPr lang="es-ES" sz="3300" u="none" strike="noStrike" cap="none" dirty="0">
                <a:solidFill>
                  <a:schemeClr val="lt1"/>
                </a:solidFill>
                <a:latin typeface="Arial" charset="0"/>
                <a:ea typeface="Arial" charset="0"/>
                <a:cs typeface="Arial" charset="0"/>
                <a:sym typeface="Cabin"/>
              </a:rPr>
              <a:t>Todo Terminado'</a:t>
            </a:r>
          </a:p>
        </p:txBody>
      </p:sp>
      <p:sp>
        <p:nvSpPr>
          <p:cNvPr id="22" name="Shape 418"/>
          <p:cNvSpPr txBox="1"/>
          <p:nvPr/>
        </p:nvSpPr>
        <p:spPr>
          <a:xfrm>
            <a:off x="350521" y="3549412"/>
            <a:ext cx="5572698" cy="4009665"/>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s-ES" sz="3000" b="1" i="0" u="none" strike="noStrike" cap="none" dirty="0">
                <a:solidFill>
                  <a:srgbClr val="FFFFFF"/>
                </a:solidFill>
                <a:latin typeface="Courier New"/>
                <a:ea typeface="Courier New"/>
                <a:cs typeface="Courier New"/>
                <a:sym typeface="Courier New"/>
              </a:rPr>
              <a:t>x = 4</a:t>
            </a:r>
          </a:p>
          <a:p>
            <a:pPr marL="0" marR="0" lvl="0" indent="0" algn="ctr" rtl="0">
              <a:lnSpc>
                <a:spcPct val="100000"/>
              </a:lnSpc>
              <a:spcBef>
                <a:spcPts val="0"/>
              </a:spcBef>
              <a:spcAft>
                <a:spcPts val="0"/>
              </a:spcAft>
              <a:buNone/>
            </a:pPr>
            <a:endParaRPr lang="es-E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s-ES" sz="3000" b="1" i="0" u="none" strike="noStrike" cap="none" dirty="0" err="1">
                <a:solidFill>
                  <a:srgbClr val="00FF00"/>
                </a:solidFill>
                <a:latin typeface="Courier New"/>
                <a:ea typeface="Courier New"/>
                <a:cs typeface="Courier New"/>
                <a:sym typeface="Courier New"/>
              </a:rPr>
              <a:t>if</a:t>
            </a:r>
            <a:r>
              <a:rPr lang="es-ES" sz="3000" b="1" i="0" u="none" strike="noStrike" cap="none" dirty="0">
                <a:solidFill>
                  <a:srgbClr val="00FF00"/>
                </a:solidFill>
                <a:latin typeface="Courier New"/>
                <a:ea typeface="Courier New"/>
                <a:cs typeface="Courier New"/>
                <a:sym typeface="Courier New"/>
              </a:rPr>
              <a:t> x &gt; 2 :</a:t>
            </a:r>
          </a:p>
          <a:p>
            <a:pPr lvl="0">
              <a:buClr>
                <a:srgbClr val="00FF00"/>
              </a:buClr>
              <a:buSzPct val="25000"/>
            </a:pPr>
            <a:r>
              <a:rPr lang="es-ES" sz="3000" b="1" i="0" u="none" strike="noStrike" cap="none" dirty="0">
                <a:solidFill>
                  <a:srgbClr val="00FF00"/>
                </a:solidFill>
                <a:latin typeface="Courier New"/>
                <a:ea typeface="Courier New"/>
                <a:cs typeface="Courier New"/>
                <a:sym typeface="Courier New"/>
              </a:rPr>
              <a:t>    </a:t>
            </a:r>
            <a:r>
              <a:rPr lang="es-ES" sz="3000" b="1" i="0" u="none" strike="noStrike" cap="none" dirty="0" err="1">
                <a:solidFill>
                  <a:srgbClr val="00FF00"/>
                </a:solidFill>
                <a:latin typeface="Courier New"/>
                <a:ea typeface="Courier New"/>
                <a:cs typeface="Courier New"/>
                <a:sym typeface="Courier New"/>
              </a:rPr>
              <a:t>print</a:t>
            </a:r>
            <a:r>
              <a:rPr lang="es-ES" sz="3000" b="1" dirty="0">
                <a:solidFill>
                  <a:srgbClr val="00FF00"/>
                </a:solidFill>
                <a:latin typeface="Courier New"/>
                <a:ea typeface="Courier New"/>
                <a:cs typeface="Courier New"/>
                <a:sym typeface="Courier New"/>
              </a:rPr>
              <a:t>('Más </a:t>
            </a:r>
            <a:r>
              <a:rPr lang="es-ES" sz="3000" b="1" i="0" u="none" strike="noStrike" cap="none" dirty="0">
                <a:solidFill>
                  <a:srgbClr val="00FF00"/>
                </a:solidFill>
                <a:latin typeface="Courier New"/>
                <a:ea typeface="Courier New"/>
                <a:cs typeface="Courier New"/>
                <a:sym typeface="Courier New"/>
              </a:rPr>
              <a:t>grande')</a:t>
            </a:r>
          </a:p>
          <a:p>
            <a:pPr marL="0" marR="0" lvl="0" indent="0" algn="l" rtl="0">
              <a:lnSpc>
                <a:spcPct val="100000"/>
              </a:lnSpc>
              <a:spcBef>
                <a:spcPts val="0"/>
              </a:spcBef>
              <a:spcAft>
                <a:spcPts val="0"/>
              </a:spcAft>
              <a:buClr>
                <a:srgbClr val="FF00FF"/>
              </a:buClr>
              <a:buSzPct val="25000"/>
              <a:buFont typeface="Cabin"/>
              <a:buNone/>
            </a:pPr>
            <a:r>
              <a:rPr lang="es-ES" sz="3000" b="1" i="0" u="none" strike="noStrike" cap="none" dirty="0" err="1">
                <a:solidFill>
                  <a:srgbClr val="FF9900"/>
                </a:solidFill>
                <a:latin typeface="Courier New"/>
                <a:ea typeface="Courier New"/>
                <a:cs typeface="Courier New"/>
                <a:sym typeface="Courier New"/>
              </a:rPr>
              <a:t>else</a:t>
            </a:r>
            <a:r>
              <a:rPr lang="es-ES" sz="3000" b="1" i="0" u="none" strike="noStrike" cap="none" dirty="0">
                <a:solidFill>
                  <a:srgbClr val="FF9900"/>
                </a:solidFill>
                <a:latin typeface="Courier New"/>
                <a:ea typeface="Courier New"/>
                <a:cs typeface="Courier New"/>
                <a:sym typeface="Courier New"/>
              </a:rPr>
              <a:t> :</a:t>
            </a:r>
          </a:p>
          <a:p>
            <a:pPr lvl="0">
              <a:buClr>
                <a:srgbClr val="FF00FF"/>
              </a:buClr>
              <a:buSzPct val="25000"/>
            </a:pPr>
            <a:r>
              <a:rPr lang="es-ES" sz="3000" b="1" i="0" u="none" strike="noStrike" cap="none" dirty="0">
                <a:solidFill>
                  <a:srgbClr val="FF9900"/>
                </a:solidFill>
                <a:latin typeface="Courier New"/>
                <a:ea typeface="Courier New"/>
                <a:cs typeface="Courier New"/>
                <a:sym typeface="Courier New"/>
              </a:rPr>
              <a:t>    </a:t>
            </a:r>
            <a:r>
              <a:rPr lang="es-ES" sz="3000" b="1" i="0" u="none" strike="noStrike" cap="none" dirty="0" err="1">
                <a:solidFill>
                  <a:srgbClr val="FF9900"/>
                </a:solidFill>
                <a:latin typeface="Courier New"/>
                <a:ea typeface="Courier New"/>
                <a:cs typeface="Courier New"/>
                <a:sym typeface="Courier New"/>
              </a:rPr>
              <a:t>print</a:t>
            </a:r>
            <a:r>
              <a:rPr lang="es-ES" sz="3000" b="1" dirty="0">
                <a:solidFill>
                  <a:srgbClr val="FF9900"/>
                </a:solidFill>
                <a:latin typeface="Courier New"/>
                <a:ea typeface="Courier New"/>
                <a:cs typeface="Courier New"/>
                <a:sym typeface="Courier New"/>
              </a:rPr>
              <a:t>('Más </a:t>
            </a:r>
            <a:r>
              <a:rPr lang="es-ES" sz="3000" b="1" i="0" u="none" strike="noStrike" cap="none" dirty="0">
                <a:solidFill>
                  <a:srgbClr val="FF9900"/>
                </a:solidFill>
                <a:latin typeface="Courier New"/>
                <a:ea typeface="Courier New"/>
                <a:cs typeface="Courier New"/>
                <a:sym typeface="Courier New"/>
              </a:rPr>
              <a:t>pequeño')</a:t>
            </a:r>
          </a:p>
          <a:p>
            <a:pPr marL="0" marR="0" lvl="0" indent="0" algn="ctr" rtl="0">
              <a:lnSpc>
                <a:spcPct val="100000"/>
              </a:lnSpc>
              <a:spcBef>
                <a:spcPts val="0"/>
              </a:spcBef>
              <a:spcAft>
                <a:spcPts val="0"/>
              </a:spcAft>
              <a:buNone/>
            </a:pPr>
            <a:endParaRPr lang="es-ES" sz="3000" b="1" i="0" u="none" strike="noStrike" cap="none" dirty="0">
              <a:solidFill>
                <a:srgbClr val="00FFFF"/>
              </a:solidFill>
              <a:latin typeface="Courier New"/>
              <a:ea typeface="Courier New"/>
              <a:cs typeface="Courier New"/>
              <a:sym typeface="Courier New"/>
            </a:endParaRPr>
          </a:p>
          <a:p>
            <a:pPr lvl="0">
              <a:buClr>
                <a:srgbClr val="FF7F00"/>
              </a:buClr>
              <a:buSzPct val="25000"/>
            </a:pPr>
            <a:r>
              <a:rPr lang="es-ES" sz="3000" b="1" i="0" u="none" strike="noStrike" cap="none" dirty="0" err="1">
                <a:solidFill>
                  <a:srgbClr val="00FFFF"/>
                </a:solidFill>
                <a:latin typeface="Courier New"/>
                <a:ea typeface="Courier New"/>
                <a:cs typeface="Courier New"/>
                <a:sym typeface="Courier New"/>
              </a:rPr>
              <a:t>print</a:t>
            </a:r>
            <a:r>
              <a:rPr lang="es-ES" sz="3000" b="1" i="0" u="none" strike="noStrike" cap="none" dirty="0">
                <a:solidFill>
                  <a:srgbClr val="00FFFF"/>
                </a:solidFill>
                <a:latin typeface="Courier New"/>
                <a:ea typeface="Courier New"/>
                <a:cs typeface="Courier New"/>
                <a:sym typeface="Courier New"/>
              </a:rPr>
              <a:t> </a:t>
            </a:r>
            <a:r>
              <a:rPr lang="es-ES" sz="3000" b="1" dirty="0">
                <a:solidFill>
                  <a:srgbClr val="00FFFF"/>
                </a:solidFill>
                <a:latin typeface="Courier New"/>
                <a:ea typeface="Courier New"/>
                <a:cs typeface="Courier New"/>
                <a:sym typeface="Courier New"/>
              </a:rPr>
              <a:t>'Todo </a:t>
            </a:r>
            <a:r>
              <a:rPr lang="es-ES" sz="3000" b="1" i="0" u="none" strike="noStrike" cap="none" dirty="0">
                <a:solidFill>
                  <a:srgbClr val="00FFFF"/>
                </a:solidFill>
                <a:latin typeface="Courier New"/>
                <a:ea typeface="Courier New"/>
                <a:cs typeface="Courier New"/>
                <a:sym typeface="Courier New"/>
              </a:rPr>
              <a:t>Terminado'</a:t>
            </a:r>
          </a:p>
        </p:txBody>
      </p:sp>
    </p:spTree>
    <p:extLst>
      <p:ext uri="{BB962C8B-B14F-4D97-AF65-F5344CB8AC3E}">
        <p14:creationId xmlns:p14="http://schemas.microsoft.com/office/powerpoint/2010/main" val="1065842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solidFill>
                  <a:srgbClr val="FFFF00"/>
                </a:solidFill>
              </a:rPr>
              <a:t>Más Patrones de Ejecución Condicional</a:t>
            </a:r>
          </a:p>
        </p:txBody>
      </p:sp>
    </p:spTree>
    <p:extLst>
      <p:ext uri="{BB962C8B-B14F-4D97-AF65-F5344CB8AC3E}">
        <p14:creationId xmlns:p14="http://schemas.microsoft.com/office/powerpoint/2010/main" val="540403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23" name="Shape 458"/>
          <p:cNvSpPr txBox="1"/>
          <p:nvPr/>
        </p:nvSpPr>
        <p:spPr>
          <a:xfrm>
            <a:off x="955900" y="4404944"/>
            <a:ext cx="4726519" cy="2298600"/>
          </a:xfrm>
          <a:prstGeom prst="rect">
            <a:avLst/>
          </a:prstGeom>
          <a:noFill/>
          <a:ln w="508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dirty="0"/>
          </a:p>
        </p:txBody>
      </p:sp>
      <p:sp>
        <p:nvSpPr>
          <p:cNvPr id="394" name="Shape 394"/>
          <p:cNvSpPr txBox="1">
            <a:spLocks noGrp="1"/>
          </p:cNvSpPr>
          <p:nvPr>
            <p:ph type="title"/>
          </p:nvPr>
        </p:nvSpPr>
        <p:spPr>
          <a:xfrm>
            <a:off x="1155700" y="933114"/>
            <a:ext cx="7758111"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6600" u="none" strike="noStrike" cap="none" dirty="0">
                <a:solidFill>
                  <a:srgbClr val="FFFF00"/>
                </a:solidFill>
                <a:latin typeface="Arial" charset="0"/>
                <a:ea typeface="Arial" charset="0"/>
                <a:cs typeface="Arial" charset="0"/>
                <a:sym typeface="Cabin"/>
              </a:rPr>
              <a:t>Visualizar Bloques</a:t>
            </a:r>
          </a:p>
        </p:txBody>
      </p:sp>
      <p:sp>
        <p:nvSpPr>
          <p:cNvPr id="396" name="Shape 396"/>
          <p:cNvSpPr/>
          <p:nvPr/>
        </p:nvSpPr>
        <p:spPr>
          <a:xfrm>
            <a:off x="9526819" y="3096206"/>
            <a:ext cx="3257489" cy="1349530"/>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&gt; 2</a:t>
            </a:r>
          </a:p>
        </p:txBody>
      </p:sp>
      <p:sp>
        <p:nvSpPr>
          <p:cNvPr id="397" name="Shape 397"/>
          <p:cNvSpPr txBox="1"/>
          <p:nvPr/>
        </p:nvSpPr>
        <p:spPr>
          <a:xfrm>
            <a:off x="12330587" y="4469005"/>
            <a:ext cx="3176051" cy="116338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err="1">
                <a:solidFill>
                  <a:schemeClr val="lt1"/>
                </a:solidFill>
                <a:latin typeface="Arial" charset="0"/>
                <a:ea typeface="Arial" charset="0"/>
                <a:cs typeface="Arial" charset="0"/>
                <a:sym typeface="Cabin"/>
              </a:rPr>
              <a:t>print</a:t>
            </a:r>
            <a:r>
              <a:rPr lang="es-AR" sz="3200" u="none" strike="noStrike" cap="none" dirty="0">
                <a:solidFill>
                  <a:schemeClr val="lt1"/>
                </a:solidFill>
                <a:latin typeface="Arial" charset="0"/>
                <a:ea typeface="Arial" charset="0"/>
                <a:cs typeface="Arial" charset="0"/>
                <a:sym typeface="Cabin"/>
              </a:rPr>
              <a:t>(‘Más grande')</a:t>
            </a:r>
          </a:p>
        </p:txBody>
      </p:sp>
      <p:cxnSp>
        <p:nvCxnSpPr>
          <p:cNvPr id="398" name="Shape 398"/>
          <p:cNvCxnSpPr/>
          <p:nvPr/>
        </p:nvCxnSpPr>
        <p:spPr>
          <a:xfrm rot="10800000" flipH="1">
            <a:off x="12761041" y="3747704"/>
            <a:ext cx="1278272" cy="11633"/>
          </a:xfrm>
          <a:prstGeom prst="straightConnector1">
            <a:avLst/>
          </a:prstGeom>
          <a:noFill/>
          <a:ln w="63500" cap="rnd" cmpd="sng">
            <a:solidFill>
              <a:srgbClr val="00FF00"/>
            </a:solidFill>
            <a:prstDash val="solid"/>
            <a:miter/>
            <a:headEnd type="none" w="med" len="med"/>
            <a:tailEnd type="none" w="med" len="med"/>
          </a:ln>
        </p:spPr>
      </p:cxnSp>
      <p:cxnSp>
        <p:nvCxnSpPr>
          <p:cNvPr id="399" name="Shape 399"/>
          <p:cNvCxnSpPr/>
          <p:nvPr/>
        </p:nvCxnSpPr>
        <p:spPr>
          <a:xfrm rot="10800000" flipH="1">
            <a:off x="13988416" y="3765154"/>
            <a:ext cx="17450" cy="683491"/>
          </a:xfrm>
          <a:prstGeom prst="straightConnector1">
            <a:avLst/>
          </a:prstGeom>
          <a:noFill/>
          <a:ln w="63500" cap="rnd" cmpd="sng">
            <a:solidFill>
              <a:srgbClr val="00FF00"/>
            </a:solidFill>
            <a:prstDash val="solid"/>
            <a:miter/>
            <a:headEnd type="stealth" w="med" len="med"/>
            <a:tailEnd type="none" w="med" len="med"/>
          </a:ln>
        </p:spPr>
      </p:cxnSp>
      <p:cxnSp>
        <p:nvCxnSpPr>
          <p:cNvPr id="400" name="Shape 400"/>
          <p:cNvCxnSpPr/>
          <p:nvPr/>
        </p:nvCxnSpPr>
        <p:spPr>
          <a:xfrm rot="10800000" flipH="1">
            <a:off x="11184649" y="6068664"/>
            <a:ext cx="2822672" cy="29085"/>
          </a:xfrm>
          <a:prstGeom prst="straightConnector1">
            <a:avLst/>
          </a:prstGeom>
          <a:noFill/>
          <a:ln w="63500" cap="rnd" cmpd="sng">
            <a:solidFill>
              <a:srgbClr val="00FF00"/>
            </a:solidFill>
            <a:prstDash val="solid"/>
            <a:miter/>
            <a:headEnd type="stealth" w="med" len="med"/>
            <a:tailEnd type="none" w="med" len="med"/>
          </a:ln>
        </p:spPr>
      </p:cxnSp>
      <p:sp>
        <p:nvSpPr>
          <p:cNvPr id="401" name="Shape 401"/>
          <p:cNvSpPr txBox="1"/>
          <p:nvPr/>
        </p:nvSpPr>
        <p:spPr>
          <a:xfrm>
            <a:off x="13229305" y="3148559"/>
            <a:ext cx="810008"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err="1">
                <a:solidFill>
                  <a:schemeClr val="lt1"/>
                </a:solidFill>
                <a:latin typeface="Arial" charset="0"/>
                <a:ea typeface="Arial" charset="0"/>
                <a:cs typeface="Arial" charset="0"/>
                <a:sym typeface="Cabin"/>
              </a:rPr>
              <a:t>Sí</a:t>
            </a:r>
            <a:endParaRPr lang="en-US" sz="3200" u="none" strike="noStrike" cap="none" dirty="0">
              <a:solidFill>
                <a:schemeClr val="lt1"/>
              </a:solidFill>
              <a:latin typeface="Arial" charset="0"/>
              <a:ea typeface="Arial" charset="0"/>
              <a:cs typeface="Arial" charset="0"/>
              <a:sym typeface="Cabin"/>
            </a:endParaRPr>
          </a:p>
        </p:txBody>
      </p:sp>
      <p:sp>
        <p:nvSpPr>
          <p:cNvPr id="402" name="Shape 402"/>
          <p:cNvSpPr txBox="1"/>
          <p:nvPr/>
        </p:nvSpPr>
        <p:spPr>
          <a:xfrm>
            <a:off x="9106544" y="3148559"/>
            <a:ext cx="495894"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cxnSp>
        <p:nvCxnSpPr>
          <p:cNvPr id="403" name="Shape 403"/>
          <p:cNvCxnSpPr/>
          <p:nvPr/>
        </p:nvCxnSpPr>
        <p:spPr>
          <a:xfrm rot="10800000">
            <a:off x="13981145" y="5620760"/>
            <a:ext cx="8725" cy="423181"/>
          </a:xfrm>
          <a:prstGeom prst="straightConnector1">
            <a:avLst/>
          </a:prstGeom>
          <a:noFill/>
          <a:ln w="63500" cap="rnd" cmpd="sng">
            <a:solidFill>
              <a:srgbClr val="00FF00"/>
            </a:solidFill>
            <a:prstDash val="solid"/>
            <a:miter/>
            <a:headEnd type="none" w="med" len="med"/>
            <a:tailEnd type="none" w="med" len="med"/>
          </a:ln>
        </p:spPr>
      </p:cxnSp>
      <p:cxnSp>
        <p:nvCxnSpPr>
          <p:cNvPr id="404" name="Shape 404"/>
          <p:cNvCxnSpPr/>
          <p:nvPr/>
        </p:nvCxnSpPr>
        <p:spPr>
          <a:xfrm rot="10800000">
            <a:off x="11168652" y="2504331"/>
            <a:ext cx="4362" cy="629684"/>
          </a:xfrm>
          <a:prstGeom prst="straightConnector1">
            <a:avLst/>
          </a:prstGeom>
          <a:noFill/>
          <a:ln w="63500" cap="rnd" cmpd="sng">
            <a:solidFill>
              <a:srgbClr val="FFFFFF"/>
            </a:solidFill>
            <a:prstDash val="solid"/>
            <a:miter/>
            <a:headEnd type="stealth" w="med" len="med"/>
            <a:tailEnd type="none" w="med" len="med"/>
          </a:ln>
        </p:spPr>
      </p:cxnSp>
      <p:sp>
        <p:nvSpPr>
          <p:cNvPr id="405" name="Shape 405"/>
          <p:cNvSpPr txBox="1"/>
          <p:nvPr/>
        </p:nvSpPr>
        <p:spPr>
          <a:xfrm>
            <a:off x="9608257" y="1607068"/>
            <a:ext cx="3176051" cy="884175"/>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dirty="0">
                <a:solidFill>
                  <a:schemeClr val="lt1"/>
                </a:solidFill>
                <a:latin typeface="Arial" charset="0"/>
                <a:ea typeface="Arial" charset="0"/>
                <a:cs typeface="Arial" charset="0"/>
                <a:sym typeface="Cabin"/>
              </a:rPr>
              <a:t>X = 4</a:t>
            </a:r>
          </a:p>
        </p:txBody>
      </p:sp>
      <p:cxnSp>
        <p:nvCxnSpPr>
          <p:cNvPr id="406" name="Shape 406"/>
          <p:cNvCxnSpPr/>
          <p:nvPr/>
        </p:nvCxnSpPr>
        <p:spPr>
          <a:xfrm rot="10800000" flipH="1">
            <a:off x="8351796" y="3770972"/>
            <a:ext cx="1278272" cy="11633"/>
          </a:xfrm>
          <a:prstGeom prst="straightConnector1">
            <a:avLst/>
          </a:prstGeom>
          <a:noFill/>
          <a:ln w="63500" cap="rnd" cmpd="sng">
            <a:solidFill>
              <a:srgbClr val="FF9900"/>
            </a:solidFill>
            <a:prstDash val="solid"/>
            <a:miter/>
            <a:headEnd type="none" w="med" len="med"/>
            <a:tailEnd type="none" w="med" len="med"/>
          </a:ln>
        </p:spPr>
      </p:cxnSp>
      <p:cxnSp>
        <p:nvCxnSpPr>
          <p:cNvPr id="407" name="Shape 407"/>
          <p:cNvCxnSpPr/>
          <p:nvPr/>
        </p:nvCxnSpPr>
        <p:spPr>
          <a:xfrm rot="10800000" flipH="1">
            <a:off x="8334346" y="3765154"/>
            <a:ext cx="17450" cy="683491"/>
          </a:xfrm>
          <a:prstGeom prst="straightConnector1">
            <a:avLst/>
          </a:prstGeom>
          <a:noFill/>
          <a:ln w="63500" cap="rnd" cmpd="sng">
            <a:solidFill>
              <a:srgbClr val="FF9900"/>
            </a:solidFill>
            <a:prstDash val="solid"/>
            <a:miter/>
            <a:headEnd type="stealth" w="med" len="med"/>
            <a:tailEnd type="none" w="med" len="med"/>
          </a:ln>
        </p:spPr>
      </p:cxnSp>
      <p:sp>
        <p:nvSpPr>
          <p:cNvPr id="408" name="Shape 408"/>
          <p:cNvSpPr txBox="1"/>
          <p:nvPr/>
        </p:nvSpPr>
        <p:spPr>
          <a:xfrm>
            <a:off x="6804489" y="4445737"/>
            <a:ext cx="3176051" cy="1163389"/>
          </a:xfrm>
          <a:prstGeom prst="rect">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err="1">
                <a:solidFill>
                  <a:schemeClr val="lt1"/>
                </a:solidFill>
                <a:latin typeface="Arial" charset="0"/>
                <a:ea typeface="Arial" charset="0"/>
                <a:cs typeface="Arial" charset="0"/>
                <a:sym typeface="Cabin"/>
              </a:rPr>
              <a:t>print</a:t>
            </a:r>
            <a:r>
              <a:rPr lang="es-AR" sz="3200" u="none" strike="noStrike" cap="none" dirty="0">
                <a:solidFill>
                  <a:schemeClr val="lt1"/>
                </a:solidFill>
                <a:latin typeface="Arial" charset="0"/>
                <a:ea typeface="Arial" charset="0"/>
                <a:cs typeface="Arial" charset="0"/>
                <a:sym typeface="Cabin"/>
              </a:rPr>
              <a:t>('No más grande')</a:t>
            </a:r>
          </a:p>
        </p:txBody>
      </p:sp>
      <p:cxnSp>
        <p:nvCxnSpPr>
          <p:cNvPr id="409" name="Shape 409"/>
          <p:cNvCxnSpPr/>
          <p:nvPr/>
        </p:nvCxnSpPr>
        <p:spPr>
          <a:xfrm flipH="1">
            <a:off x="8329981" y="6077390"/>
            <a:ext cx="2856119" cy="2908"/>
          </a:xfrm>
          <a:prstGeom prst="straightConnector1">
            <a:avLst/>
          </a:prstGeom>
          <a:noFill/>
          <a:ln w="63500" cap="rnd" cmpd="sng">
            <a:solidFill>
              <a:srgbClr val="FF9900"/>
            </a:solidFill>
            <a:prstDash val="solid"/>
            <a:miter/>
            <a:headEnd type="stealth" w="med" len="med"/>
            <a:tailEnd type="none" w="med" len="med"/>
          </a:ln>
        </p:spPr>
      </p:cxnSp>
      <p:cxnSp>
        <p:nvCxnSpPr>
          <p:cNvPr id="410" name="Shape 410"/>
          <p:cNvCxnSpPr/>
          <p:nvPr/>
        </p:nvCxnSpPr>
        <p:spPr>
          <a:xfrm rot="10800000">
            <a:off x="8303805" y="5632394"/>
            <a:ext cx="8725" cy="423181"/>
          </a:xfrm>
          <a:prstGeom prst="straightConnector1">
            <a:avLst/>
          </a:prstGeom>
          <a:noFill/>
          <a:ln w="63500" cap="rnd" cmpd="sng">
            <a:solidFill>
              <a:srgbClr val="FF9900"/>
            </a:solidFill>
            <a:prstDash val="solid"/>
            <a:miter/>
            <a:headEnd type="none" w="med" len="med"/>
            <a:tailEnd type="none" w="med" len="med"/>
          </a:ln>
        </p:spPr>
      </p:cxnSp>
      <p:cxnSp>
        <p:nvCxnSpPr>
          <p:cNvPr id="411" name="Shape 411"/>
          <p:cNvCxnSpPr/>
          <p:nvPr/>
        </p:nvCxnSpPr>
        <p:spPr>
          <a:xfrm rot="10800000" flipH="1">
            <a:off x="11196283" y="6138467"/>
            <a:ext cx="17450" cy="683491"/>
          </a:xfrm>
          <a:prstGeom prst="straightConnector1">
            <a:avLst/>
          </a:prstGeom>
          <a:noFill/>
          <a:ln w="63500" cap="rnd" cmpd="sng">
            <a:solidFill>
              <a:srgbClr val="00FFFF"/>
            </a:solidFill>
            <a:prstDash val="solid"/>
            <a:miter/>
            <a:headEnd type="stealth" w="med" len="med"/>
            <a:tailEnd type="none" w="med" len="med"/>
          </a:ln>
        </p:spPr>
      </p:cxnSp>
      <p:sp>
        <p:nvSpPr>
          <p:cNvPr id="412" name="Shape 412"/>
          <p:cNvSpPr txBox="1"/>
          <p:nvPr/>
        </p:nvSpPr>
        <p:spPr>
          <a:xfrm>
            <a:off x="9561721" y="6795783"/>
            <a:ext cx="3176051" cy="884175"/>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n-US" sz="3300" u="none" strike="noStrike" cap="none" dirty="0">
                <a:solidFill>
                  <a:schemeClr val="lt1"/>
                </a:solidFill>
                <a:latin typeface="Arial" charset="0"/>
                <a:ea typeface="Arial" charset="0"/>
                <a:cs typeface="Arial" charset="0"/>
                <a:sym typeface="Cabin"/>
              </a:rPr>
              <a:t>print </a:t>
            </a:r>
            <a:r>
              <a:rPr lang="es-AR" sz="3300" dirty="0">
                <a:solidFill>
                  <a:schemeClr val="lt1"/>
                </a:solidFill>
                <a:latin typeface="Arial" charset="0"/>
                <a:ea typeface="Arial" charset="0"/>
                <a:cs typeface="Arial" charset="0"/>
                <a:sym typeface="Cabin"/>
              </a:rPr>
              <a:t>'Todo </a:t>
            </a:r>
            <a:r>
              <a:rPr lang="es-AR" sz="3300" u="none" strike="noStrike" cap="none" dirty="0">
                <a:solidFill>
                  <a:schemeClr val="lt1"/>
                </a:solidFill>
                <a:latin typeface="Arial" charset="0"/>
                <a:ea typeface="Arial" charset="0"/>
                <a:cs typeface="Arial" charset="0"/>
                <a:sym typeface="Cabin"/>
              </a:rPr>
              <a:t>Terminado'</a:t>
            </a:r>
          </a:p>
        </p:txBody>
      </p:sp>
      <p:sp>
        <p:nvSpPr>
          <p:cNvPr id="22" name="Shape 418"/>
          <p:cNvSpPr txBox="1"/>
          <p:nvPr/>
        </p:nvSpPr>
        <p:spPr>
          <a:xfrm>
            <a:off x="1109119" y="3549412"/>
            <a:ext cx="5464934" cy="4130546"/>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s-ES" sz="2500" b="1" i="0" u="none" strike="noStrike" cap="none" dirty="0">
                <a:solidFill>
                  <a:srgbClr val="FFFFFF"/>
                </a:solidFill>
                <a:latin typeface="Courier New"/>
                <a:ea typeface="Courier New"/>
                <a:cs typeface="Courier New"/>
                <a:sym typeface="Courier New"/>
              </a:rPr>
              <a:t>x = 4</a:t>
            </a:r>
          </a:p>
          <a:p>
            <a:pPr marL="0" marR="0" lvl="0" indent="0" algn="ctr" rtl="0">
              <a:lnSpc>
                <a:spcPct val="100000"/>
              </a:lnSpc>
              <a:spcBef>
                <a:spcPts val="0"/>
              </a:spcBef>
              <a:spcAft>
                <a:spcPts val="0"/>
              </a:spcAft>
              <a:buNone/>
            </a:pPr>
            <a:endParaRPr lang="es-ES" sz="25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s-ES" sz="2500" b="1" i="0" u="none" strike="noStrike" cap="none" dirty="0" err="1">
                <a:solidFill>
                  <a:srgbClr val="00FF00"/>
                </a:solidFill>
                <a:latin typeface="Courier New"/>
                <a:ea typeface="Courier New"/>
                <a:cs typeface="Courier New"/>
                <a:sym typeface="Courier New"/>
              </a:rPr>
              <a:t>if</a:t>
            </a:r>
            <a:r>
              <a:rPr lang="es-ES" sz="2500" b="1" i="0" u="none" strike="noStrike" cap="none" dirty="0">
                <a:solidFill>
                  <a:srgbClr val="00FF00"/>
                </a:solidFill>
                <a:latin typeface="Courier New"/>
                <a:ea typeface="Courier New"/>
                <a:cs typeface="Courier New"/>
                <a:sym typeface="Courier New"/>
              </a:rPr>
              <a:t> x &gt; 2 :</a:t>
            </a:r>
          </a:p>
          <a:p>
            <a:pPr lvl="0">
              <a:buClr>
                <a:srgbClr val="00FF00"/>
              </a:buClr>
              <a:buSzPct val="25000"/>
            </a:pPr>
            <a:r>
              <a:rPr lang="es-ES" sz="2500" b="1" i="0" u="none" strike="noStrike" cap="none" dirty="0">
                <a:solidFill>
                  <a:srgbClr val="00FF00"/>
                </a:solidFill>
                <a:latin typeface="Courier New"/>
                <a:ea typeface="Courier New"/>
                <a:cs typeface="Courier New"/>
                <a:sym typeface="Courier New"/>
              </a:rPr>
              <a:t>    </a:t>
            </a:r>
            <a:r>
              <a:rPr lang="es-ES" sz="2500" b="1" i="0" u="none" strike="noStrike" cap="none" dirty="0" err="1">
                <a:solidFill>
                  <a:srgbClr val="00FF00"/>
                </a:solidFill>
                <a:latin typeface="Courier New"/>
                <a:ea typeface="Courier New"/>
                <a:cs typeface="Courier New"/>
                <a:sym typeface="Courier New"/>
              </a:rPr>
              <a:t>print</a:t>
            </a:r>
            <a:r>
              <a:rPr lang="es-ES" sz="2500" b="1" dirty="0">
                <a:solidFill>
                  <a:srgbClr val="00FF00"/>
                </a:solidFill>
                <a:latin typeface="Courier New"/>
                <a:ea typeface="Courier New"/>
                <a:cs typeface="Courier New"/>
                <a:sym typeface="Courier New"/>
              </a:rPr>
              <a:t>('Más </a:t>
            </a:r>
            <a:r>
              <a:rPr lang="es-ES" sz="2500" b="1" i="0" u="none" strike="noStrike" cap="none" dirty="0">
                <a:solidFill>
                  <a:srgbClr val="00FF00"/>
                </a:solidFill>
                <a:latin typeface="Courier New"/>
                <a:ea typeface="Courier New"/>
                <a:cs typeface="Courier New"/>
                <a:sym typeface="Courier New"/>
              </a:rPr>
              <a:t>grande')</a:t>
            </a:r>
          </a:p>
          <a:p>
            <a:pPr marL="0" marR="0" lvl="0" indent="0" algn="l" rtl="0">
              <a:lnSpc>
                <a:spcPct val="100000"/>
              </a:lnSpc>
              <a:spcBef>
                <a:spcPts val="0"/>
              </a:spcBef>
              <a:spcAft>
                <a:spcPts val="0"/>
              </a:spcAft>
              <a:buClr>
                <a:srgbClr val="FF00FF"/>
              </a:buClr>
              <a:buSzPct val="25000"/>
              <a:buFont typeface="Cabin"/>
              <a:buNone/>
            </a:pPr>
            <a:r>
              <a:rPr lang="es-ES" sz="2500" b="1" i="0" u="none" strike="noStrike" cap="none" dirty="0" err="1">
                <a:solidFill>
                  <a:srgbClr val="FF9900"/>
                </a:solidFill>
                <a:latin typeface="Courier New"/>
                <a:ea typeface="Courier New"/>
                <a:cs typeface="Courier New"/>
                <a:sym typeface="Courier New"/>
              </a:rPr>
              <a:t>else</a:t>
            </a:r>
            <a:r>
              <a:rPr lang="es-ES" sz="2500" b="1" i="0" u="none" strike="noStrike" cap="none" dirty="0">
                <a:solidFill>
                  <a:srgbClr val="FF9900"/>
                </a:solidFill>
                <a:latin typeface="Courier New"/>
                <a:ea typeface="Courier New"/>
                <a:cs typeface="Courier New"/>
                <a:sym typeface="Courier New"/>
              </a:rPr>
              <a:t> :</a:t>
            </a:r>
          </a:p>
          <a:p>
            <a:pPr lvl="0">
              <a:buClr>
                <a:srgbClr val="FF00FF"/>
              </a:buClr>
              <a:buSzPct val="25000"/>
            </a:pPr>
            <a:r>
              <a:rPr lang="es-ES" sz="2500" b="1" i="0" u="none" strike="noStrike" cap="none" dirty="0">
                <a:solidFill>
                  <a:srgbClr val="FF9900"/>
                </a:solidFill>
                <a:latin typeface="Courier New"/>
                <a:ea typeface="Courier New"/>
                <a:cs typeface="Courier New"/>
                <a:sym typeface="Courier New"/>
              </a:rPr>
              <a:t>    </a:t>
            </a:r>
            <a:r>
              <a:rPr lang="es-ES" sz="2500" b="1" i="0" u="none" strike="noStrike" cap="none" dirty="0" err="1">
                <a:solidFill>
                  <a:srgbClr val="FF9900"/>
                </a:solidFill>
                <a:latin typeface="Courier New"/>
                <a:ea typeface="Courier New"/>
                <a:cs typeface="Courier New"/>
                <a:sym typeface="Courier New"/>
              </a:rPr>
              <a:t>print</a:t>
            </a:r>
            <a:r>
              <a:rPr lang="es-ES" sz="2500" b="1" dirty="0">
                <a:solidFill>
                  <a:srgbClr val="FF9900"/>
                </a:solidFill>
                <a:latin typeface="Courier New"/>
                <a:ea typeface="Courier New"/>
                <a:cs typeface="Courier New"/>
                <a:sym typeface="Courier New"/>
              </a:rPr>
              <a:t>('Más </a:t>
            </a:r>
            <a:r>
              <a:rPr lang="es-ES" sz="2500" b="1" i="0" u="none" strike="noStrike" cap="none" dirty="0">
                <a:solidFill>
                  <a:srgbClr val="FF9900"/>
                </a:solidFill>
                <a:latin typeface="Courier New"/>
                <a:ea typeface="Courier New"/>
                <a:cs typeface="Courier New"/>
                <a:sym typeface="Courier New"/>
              </a:rPr>
              <a:t>pequeño')</a:t>
            </a:r>
          </a:p>
          <a:p>
            <a:pPr marL="0" marR="0" lvl="0" indent="0" algn="ctr" rtl="0">
              <a:lnSpc>
                <a:spcPct val="100000"/>
              </a:lnSpc>
              <a:spcBef>
                <a:spcPts val="0"/>
              </a:spcBef>
              <a:spcAft>
                <a:spcPts val="0"/>
              </a:spcAft>
              <a:buNone/>
            </a:pPr>
            <a:endParaRPr lang="es-ES" sz="2500" b="1" i="0" u="none" strike="noStrike" cap="none" dirty="0">
              <a:solidFill>
                <a:srgbClr val="00FFFF"/>
              </a:solidFill>
              <a:latin typeface="Courier New"/>
              <a:ea typeface="Courier New"/>
              <a:cs typeface="Courier New"/>
              <a:sym typeface="Courier New"/>
            </a:endParaRPr>
          </a:p>
          <a:p>
            <a:pPr>
              <a:buClr>
                <a:srgbClr val="FF7F00"/>
              </a:buClr>
              <a:buSzPct val="25000"/>
            </a:pPr>
            <a:r>
              <a:rPr lang="es-ES" sz="2500" b="1" i="0" u="none" strike="noStrike" cap="none" dirty="0" err="1">
                <a:solidFill>
                  <a:srgbClr val="00FFFF"/>
                </a:solidFill>
                <a:latin typeface="Courier New"/>
                <a:ea typeface="Courier New"/>
                <a:cs typeface="Courier New"/>
                <a:sym typeface="Courier New"/>
              </a:rPr>
              <a:t>print</a:t>
            </a:r>
            <a:r>
              <a:rPr lang="es-ES" sz="2500" b="1" i="0" u="none" strike="noStrike" cap="none" dirty="0">
                <a:solidFill>
                  <a:srgbClr val="00FFFF"/>
                </a:solidFill>
                <a:latin typeface="Courier New"/>
                <a:ea typeface="Courier New"/>
                <a:cs typeface="Courier New"/>
                <a:sym typeface="Courier New"/>
              </a:rPr>
              <a:t> </a:t>
            </a:r>
            <a:r>
              <a:rPr lang="es-ES" sz="2500" b="1" dirty="0">
                <a:solidFill>
                  <a:srgbClr val="00FFFF"/>
                </a:solidFill>
                <a:latin typeface="Courier New"/>
                <a:ea typeface="Courier New"/>
                <a:cs typeface="Courier New"/>
                <a:sym typeface="Courier New"/>
              </a:rPr>
              <a:t>'Todo </a:t>
            </a:r>
            <a:r>
              <a:rPr lang="es-ES" sz="2500" b="1" i="0" u="none" strike="noStrike" cap="none" dirty="0">
                <a:solidFill>
                  <a:srgbClr val="00FFFF"/>
                </a:solidFill>
                <a:latin typeface="Courier New"/>
                <a:ea typeface="Courier New"/>
                <a:cs typeface="Courier New"/>
                <a:sym typeface="Courier New"/>
              </a:rPr>
              <a:t>Terminado'</a:t>
            </a:r>
          </a:p>
        </p:txBody>
      </p:sp>
      <p:sp>
        <p:nvSpPr>
          <p:cNvPr id="21" name="Shape 440"/>
          <p:cNvSpPr txBox="1"/>
          <p:nvPr/>
        </p:nvSpPr>
        <p:spPr>
          <a:xfrm>
            <a:off x="6436348" y="2819172"/>
            <a:ext cx="9189198" cy="3378200"/>
          </a:xfrm>
          <a:prstGeom prst="rect">
            <a:avLst/>
          </a:prstGeom>
          <a:noFill/>
          <a:ln w="508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lang="es-ES" dirty="0">
              <a:solidFill>
                <a:srgbClr val="FFFF00"/>
              </a:solidFill>
            </a:endParaRPr>
          </a:p>
        </p:txBody>
      </p:sp>
    </p:spTree>
    <p:extLst>
      <p:ext uri="{BB962C8B-B14F-4D97-AF65-F5344CB8AC3E}">
        <p14:creationId xmlns:p14="http://schemas.microsoft.com/office/powerpoint/2010/main" val="1342835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Shape 466"/>
          <p:cNvSpPr txBox="1"/>
          <p:nvPr/>
        </p:nvSpPr>
        <p:spPr>
          <a:xfrm>
            <a:off x="1023921" y="2933700"/>
            <a:ext cx="5618926" cy="4457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endParaRPr lang="es-AR" sz="30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AR" sz="3000" b="1" i="0" u="none" strike="noStrike" cap="none" dirty="0">
                <a:solidFill>
                  <a:srgbClr val="00FF00"/>
                </a:solidFill>
                <a:latin typeface="Courier New"/>
                <a:ea typeface="Courier New"/>
                <a:cs typeface="Courier New"/>
                <a:sym typeface="Courier New"/>
              </a:rPr>
              <a:t>if</a:t>
            </a:r>
            <a:r>
              <a:rPr lang="es-AR" sz="3000" b="1" i="0" u="none" strike="noStrike" cap="none" dirty="0">
                <a:solidFill>
                  <a:schemeClr val="lt1"/>
                </a:solidFill>
                <a:latin typeface="Courier New"/>
                <a:ea typeface="Courier New"/>
                <a:cs typeface="Courier New"/>
                <a:sym typeface="Courier New"/>
              </a:rPr>
              <a:t> x &lt; 2 :</a:t>
            </a:r>
          </a:p>
          <a:p>
            <a:pPr lvl="0">
              <a:buClr>
                <a:schemeClr val="lt1"/>
              </a:buClr>
              <a:buSzPct val="25000"/>
            </a:pPr>
            <a:r>
              <a:rPr lang="es-AR" sz="3000" b="1" i="0" u="none" strike="noStrike" cap="none" dirty="0">
                <a:solidFill>
                  <a:schemeClr val="lt1"/>
                </a:solidFill>
                <a:latin typeface="Courier New"/>
                <a:ea typeface="Courier New"/>
                <a:cs typeface="Courier New"/>
                <a:sym typeface="Courier New"/>
              </a:rPr>
              <a:t>    </a:t>
            </a:r>
            <a:r>
              <a:rPr lang="es-AR" sz="3000" b="1" i="0" u="none" strike="noStrike" cap="none" dirty="0" err="1">
                <a:solidFill>
                  <a:srgbClr val="00FF00"/>
                </a:solidFill>
                <a:latin typeface="Courier New"/>
                <a:ea typeface="Courier New"/>
                <a:cs typeface="Courier New"/>
                <a:sym typeface="Courier New"/>
              </a:rPr>
              <a:t>print</a:t>
            </a:r>
            <a:r>
              <a:rPr lang="es-AR" sz="3000" b="1" i="0" u="none" strike="noStrike" cap="none" dirty="0">
                <a:solidFill>
                  <a:srgbClr val="00FF00"/>
                </a:solidFill>
                <a:latin typeface="Courier New"/>
                <a:ea typeface="Courier New"/>
                <a:cs typeface="Courier New"/>
                <a:sym typeface="Courier New"/>
              </a:rPr>
              <a:t>(</a:t>
            </a:r>
            <a:r>
              <a:rPr lang="es-AR" sz="3200" dirty="0">
                <a:solidFill>
                  <a:schemeClr val="lt1"/>
                </a:solidFill>
                <a:latin typeface="Arial" charset="0"/>
                <a:ea typeface="Arial" charset="0"/>
                <a:cs typeface="Arial" charset="0"/>
                <a:sym typeface="Cabin"/>
              </a:rPr>
              <a:t>'</a:t>
            </a:r>
            <a:r>
              <a:rPr lang="es-AR" sz="3000" b="1" i="0" u="none" strike="noStrike" cap="none" dirty="0">
                <a:solidFill>
                  <a:schemeClr val="lt1"/>
                </a:solidFill>
                <a:latin typeface="Courier New"/>
                <a:ea typeface="Courier New"/>
                <a:cs typeface="Courier New"/>
                <a:sym typeface="Courier New"/>
              </a:rPr>
              <a:t>Pequeño'</a:t>
            </a:r>
            <a:r>
              <a:rPr lang="es-AR" sz="3000" b="1" dirty="0">
                <a:solidFill>
                  <a:srgbClr val="00FF00"/>
                </a:solidFill>
                <a:latin typeface="Courier New"/>
                <a:ea typeface="Courier New"/>
                <a:cs typeface="Courier New"/>
                <a:sym typeface="Courier New"/>
              </a:rPr>
              <a:t>)</a:t>
            </a:r>
            <a:endParaRPr lang="es-AR"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AR" sz="3000" b="1" i="0" u="none" strike="noStrike" cap="none" dirty="0">
                <a:solidFill>
                  <a:srgbClr val="00FF00"/>
                </a:solidFill>
                <a:latin typeface="Courier New"/>
                <a:ea typeface="Courier New"/>
                <a:cs typeface="Courier New"/>
                <a:sym typeface="Courier New"/>
              </a:rPr>
              <a:t>elif</a:t>
            </a:r>
            <a:r>
              <a:rPr lang="es-AR" sz="3000" b="1" i="0" u="none" strike="noStrike" cap="none" dirty="0">
                <a:solidFill>
                  <a:schemeClr val="lt1"/>
                </a:solidFill>
                <a:latin typeface="Courier New"/>
                <a:ea typeface="Courier New"/>
                <a:cs typeface="Courier New"/>
                <a:sym typeface="Courier New"/>
              </a:rPr>
              <a:t> x &lt; 10 :</a:t>
            </a:r>
          </a:p>
          <a:p>
            <a:pPr lvl="0">
              <a:buClr>
                <a:schemeClr val="lt1"/>
              </a:buClr>
              <a:buSzPct val="25000"/>
            </a:pPr>
            <a:r>
              <a:rPr lang="es-AR" sz="3000" b="1" i="0" u="none" strike="noStrike" cap="none" dirty="0">
                <a:solidFill>
                  <a:schemeClr val="lt1"/>
                </a:solidFill>
                <a:latin typeface="Courier New"/>
                <a:ea typeface="Courier New"/>
                <a:cs typeface="Courier New"/>
                <a:sym typeface="Courier New"/>
              </a:rPr>
              <a:t>    </a:t>
            </a:r>
            <a:r>
              <a:rPr lang="es-AR" sz="3000" b="1" i="0" u="none" strike="noStrike" cap="none" dirty="0" err="1">
                <a:solidFill>
                  <a:srgbClr val="00FF00"/>
                </a:solidFill>
                <a:latin typeface="Courier New"/>
                <a:ea typeface="Courier New"/>
                <a:cs typeface="Courier New"/>
                <a:sym typeface="Courier New"/>
              </a:rPr>
              <a:t>print</a:t>
            </a:r>
            <a:r>
              <a:rPr lang="es-AR" sz="3000" b="1" i="0" u="none" strike="noStrike" cap="none" dirty="0">
                <a:solidFill>
                  <a:srgbClr val="00FF00"/>
                </a:solidFill>
                <a:latin typeface="Courier New"/>
                <a:ea typeface="Courier New"/>
                <a:cs typeface="Courier New"/>
                <a:sym typeface="Courier New"/>
              </a:rPr>
              <a:t>(</a:t>
            </a:r>
            <a:r>
              <a:rPr lang="es-AR" sz="3200" dirty="0">
                <a:solidFill>
                  <a:schemeClr val="lt1"/>
                </a:solidFill>
                <a:latin typeface="Arial" charset="0"/>
                <a:ea typeface="Arial" charset="0"/>
                <a:cs typeface="Arial" charset="0"/>
                <a:sym typeface="Cabin"/>
              </a:rPr>
              <a:t>'M</a:t>
            </a:r>
            <a:r>
              <a:rPr lang="es-AR" sz="3000" b="1" dirty="0">
                <a:solidFill>
                  <a:schemeClr val="lt1"/>
                </a:solidFill>
                <a:latin typeface="Courier New"/>
                <a:ea typeface="Courier New"/>
                <a:cs typeface="Courier New"/>
                <a:sym typeface="Courier New"/>
              </a:rPr>
              <a:t>ediano'</a:t>
            </a:r>
            <a:r>
              <a:rPr lang="es-AR" sz="3000" b="1" dirty="0">
                <a:solidFill>
                  <a:srgbClr val="00FF00"/>
                </a:solidFill>
                <a:latin typeface="Courier New"/>
                <a:ea typeface="Courier New"/>
                <a:cs typeface="Courier New"/>
                <a:sym typeface="Courier New"/>
              </a:rPr>
              <a:t>)</a:t>
            </a:r>
            <a:endParaRPr lang="es-AR"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AR" sz="3000" b="1" i="0" u="none" strike="noStrike" cap="none" dirty="0">
                <a:solidFill>
                  <a:srgbClr val="00FF00"/>
                </a:solidFill>
                <a:latin typeface="Courier New"/>
                <a:ea typeface="Courier New"/>
                <a:cs typeface="Courier New"/>
                <a:sym typeface="Courier New"/>
              </a:rPr>
              <a:t>else</a:t>
            </a:r>
            <a:r>
              <a:rPr lang="es-AR" sz="3000" b="1" i="0" u="none" strike="noStrike" cap="none" dirty="0">
                <a:solidFill>
                  <a:schemeClr val="lt1"/>
                </a:solidFill>
                <a:latin typeface="Courier New"/>
                <a:ea typeface="Courier New"/>
                <a:cs typeface="Courier New"/>
                <a:sym typeface="Courier New"/>
              </a:rPr>
              <a:t> :</a:t>
            </a:r>
          </a:p>
          <a:p>
            <a:pPr lvl="0">
              <a:buClr>
                <a:schemeClr val="lt1"/>
              </a:buClr>
              <a:buSzPct val="25000"/>
            </a:pPr>
            <a:r>
              <a:rPr lang="es-AR" sz="3000" b="1" i="0" u="none" strike="noStrike" cap="none" dirty="0">
                <a:solidFill>
                  <a:schemeClr val="lt1"/>
                </a:solidFill>
                <a:latin typeface="Courier New"/>
                <a:ea typeface="Courier New"/>
                <a:cs typeface="Courier New"/>
                <a:sym typeface="Courier New"/>
              </a:rPr>
              <a:t>    </a:t>
            </a:r>
            <a:r>
              <a:rPr lang="es-AR" sz="3000" b="1" i="0" u="none" strike="noStrike" cap="none" dirty="0" err="1">
                <a:solidFill>
                  <a:srgbClr val="00FF00"/>
                </a:solidFill>
                <a:latin typeface="Courier New"/>
                <a:ea typeface="Courier New"/>
                <a:cs typeface="Courier New"/>
                <a:sym typeface="Courier New"/>
              </a:rPr>
              <a:t>print</a:t>
            </a:r>
            <a:r>
              <a:rPr lang="es-AR" sz="3000" b="1" i="0" u="none" strike="noStrike" cap="none" dirty="0">
                <a:solidFill>
                  <a:srgbClr val="00FF00"/>
                </a:solidFill>
                <a:latin typeface="Courier New"/>
                <a:ea typeface="Courier New"/>
                <a:cs typeface="Courier New"/>
                <a:sym typeface="Courier New"/>
              </a:rPr>
              <a:t>(</a:t>
            </a:r>
            <a:r>
              <a:rPr lang="es-AR" sz="3200" dirty="0">
                <a:solidFill>
                  <a:schemeClr val="lt1"/>
                </a:solidFill>
                <a:latin typeface="Arial" charset="0"/>
                <a:ea typeface="Arial" charset="0"/>
                <a:cs typeface="Arial" charset="0"/>
                <a:sym typeface="Cabin"/>
              </a:rPr>
              <a:t>'</a:t>
            </a:r>
            <a:r>
              <a:rPr lang="es-AR" sz="3000" b="1" i="0" u="none" strike="noStrike" cap="none" dirty="0">
                <a:solidFill>
                  <a:schemeClr val="lt1"/>
                </a:solidFill>
                <a:latin typeface="Courier New"/>
                <a:ea typeface="Courier New"/>
                <a:cs typeface="Courier New"/>
                <a:sym typeface="Courier New"/>
              </a:rPr>
              <a:t>ENORME'</a:t>
            </a:r>
            <a:r>
              <a:rPr lang="es-AR" sz="3000" b="1" dirty="0">
                <a:solidFill>
                  <a:srgbClr val="00FF00"/>
                </a:solidFill>
                <a:latin typeface="Courier New"/>
                <a:ea typeface="Courier New"/>
                <a:cs typeface="Courier New"/>
                <a:sym typeface="Courier New"/>
              </a:rPr>
              <a:t>)</a:t>
            </a:r>
            <a:endParaRPr lang="es-AR" sz="3000" b="1" i="0" u="none" strike="noStrike" cap="none" dirty="0">
              <a:solidFill>
                <a:schemeClr val="lt1"/>
              </a:solidFill>
              <a:latin typeface="Courier New"/>
              <a:ea typeface="Courier New"/>
              <a:cs typeface="Courier New"/>
              <a:sym typeface="Courier New"/>
            </a:endParaRPr>
          </a:p>
          <a:p>
            <a:pPr lvl="0">
              <a:buClr>
                <a:srgbClr val="FFFF00"/>
              </a:buClr>
              <a:buSzPct val="25000"/>
            </a:pPr>
            <a:r>
              <a:rPr lang="es-AR" sz="3000" b="1" i="0" u="none" strike="noStrike" cap="none" dirty="0" err="1">
                <a:solidFill>
                  <a:srgbClr val="00FF00"/>
                </a:solidFill>
                <a:latin typeface="Courier New"/>
                <a:ea typeface="Courier New"/>
                <a:cs typeface="Courier New"/>
                <a:sym typeface="Courier New"/>
              </a:rPr>
              <a:t>print</a:t>
            </a:r>
            <a:r>
              <a:rPr lang="es-AR" sz="3000" b="1" dirty="0">
                <a:solidFill>
                  <a:schemeClr val="lt1"/>
                </a:solidFill>
                <a:latin typeface="Courier New"/>
                <a:ea typeface="Courier New"/>
                <a:cs typeface="Courier New"/>
                <a:sym typeface="Courier New"/>
              </a:rPr>
              <a:t>(</a:t>
            </a:r>
            <a:r>
              <a:rPr lang="es-AR" sz="3200" dirty="0">
                <a:solidFill>
                  <a:schemeClr val="lt1"/>
                </a:solidFill>
                <a:latin typeface="Arial" charset="0"/>
                <a:ea typeface="Arial" charset="0"/>
                <a:cs typeface="Arial" charset="0"/>
                <a:sym typeface="Cabin"/>
              </a:rPr>
              <a:t>'</a:t>
            </a:r>
            <a:r>
              <a:rPr lang="es-AR" sz="3000" b="1" i="0" u="none" strike="noStrike" cap="none" dirty="0">
                <a:solidFill>
                  <a:schemeClr val="lt1"/>
                </a:solidFill>
                <a:latin typeface="Courier New"/>
                <a:ea typeface="Courier New"/>
                <a:cs typeface="Courier New"/>
                <a:sym typeface="Courier New"/>
              </a:rPr>
              <a:t>Todo terminado'</a:t>
            </a:r>
            <a:r>
              <a:rPr lang="es-AR" sz="3000" b="1" dirty="0">
                <a:solidFill>
                  <a:srgbClr val="00FF00"/>
                </a:solidFill>
                <a:latin typeface="Courier New"/>
                <a:ea typeface="Courier New"/>
                <a:cs typeface="Courier New"/>
                <a:sym typeface="Courier New"/>
              </a:rPr>
              <a:t>)</a:t>
            </a:r>
            <a:endParaRPr lang="es-AR" sz="3000" b="1" i="0" u="none" strike="noStrike" cap="none" dirty="0">
              <a:solidFill>
                <a:schemeClr val="lt1"/>
              </a:solidFill>
              <a:latin typeface="Courier New"/>
              <a:ea typeface="Courier New"/>
              <a:cs typeface="Courier New"/>
              <a:sym typeface="Courier New"/>
            </a:endParaRPr>
          </a:p>
        </p:txBody>
      </p:sp>
      <p:sp>
        <p:nvSpPr>
          <p:cNvPr id="467" name="Shape 467"/>
          <p:cNvSpPr/>
          <p:nvPr/>
        </p:nvSpPr>
        <p:spPr>
          <a:xfrm>
            <a:off x="7796412" y="2286710"/>
            <a:ext cx="3139423" cy="1300743"/>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2</a:t>
            </a:r>
          </a:p>
        </p:txBody>
      </p:sp>
      <p:sp>
        <p:nvSpPr>
          <p:cNvPr id="468" name="Shape 468"/>
          <p:cNvSpPr txBox="1"/>
          <p:nvPr/>
        </p:nvSpPr>
        <p:spPr>
          <a:xfrm>
            <a:off x="11552613" y="2376410"/>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ES" sz="3200" u="none" strike="noStrike" cap="none" dirty="0" err="1">
                <a:solidFill>
                  <a:schemeClr val="lt1"/>
                </a:solidFill>
                <a:latin typeface="Arial" charset="0"/>
                <a:ea typeface="Arial" charset="0"/>
                <a:cs typeface="Arial" charset="0"/>
                <a:sym typeface="Cabin"/>
              </a:rPr>
              <a:t>print</a:t>
            </a:r>
            <a:r>
              <a:rPr lang="es-ES" sz="3200" u="none" strike="noStrike" cap="none" dirty="0">
                <a:solidFill>
                  <a:schemeClr val="lt1"/>
                </a:solidFill>
                <a:latin typeface="Arial" charset="0"/>
                <a:ea typeface="Arial" charset="0"/>
                <a:cs typeface="Arial" charset="0"/>
                <a:sym typeface="Cabin"/>
              </a:rPr>
              <a:t>(</a:t>
            </a:r>
            <a:r>
              <a:rPr lang="es-ES" sz="3200" dirty="0">
                <a:solidFill>
                  <a:schemeClr val="lt1"/>
                </a:solidFill>
                <a:latin typeface="Arial" charset="0"/>
                <a:ea typeface="Arial" charset="0"/>
                <a:cs typeface="Arial" charset="0"/>
                <a:sym typeface="Cabin"/>
              </a:rPr>
              <a:t>'</a:t>
            </a:r>
            <a:r>
              <a:rPr lang="es-ES" sz="3200" u="none" strike="noStrike" cap="none" dirty="0">
                <a:solidFill>
                  <a:schemeClr val="lt1"/>
                </a:solidFill>
                <a:latin typeface="Arial" charset="0"/>
                <a:ea typeface="Arial" charset="0"/>
                <a:cs typeface="Arial" charset="0"/>
                <a:sym typeface="Cabin"/>
              </a:rPr>
              <a:t>pequeño')</a:t>
            </a:r>
          </a:p>
        </p:txBody>
      </p:sp>
      <p:cxnSp>
        <p:nvCxnSpPr>
          <p:cNvPr id="469" name="Shape 469"/>
          <p:cNvCxnSpPr/>
          <p:nvPr/>
        </p:nvCxnSpPr>
        <p:spPr>
          <a:xfrm rot="10800000">
            <a:off x="10986368" y="2939840"/>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70" name="Shape 470"/>
          <p:cNvCxnSpPr/>
          <p:nvPr/>
        </p:nvCxnSpPr>
        <p:spPr>
          <a:xfrm rot="10800000" flipH="1">
            <a:off x="9427836" y="6893651"/>
            <a:ext cx="5728196" cy="91113"/>
          </a:xfrm>
          <a:prstGeom prst="straightConnector1">
            <a:avLst/>
          </a:prstGeom>
          <a:noFill/>
          <a:ln w="63500" cap="rnd" cmpd="sng">
            <a:solidFill>
              <a:srgbClr val="00FF00"/>
            </a:solidFill>
            <a:prstDash val="solid"/>
            <a:miter/>
            <a:headEnd type="stealth" w="med" len="med"/>
            <a:tailEnd type="none" w="med" len="med"/>
          </a:ln>
        </p:spPr>
      </p:cxnSp>
      <p:sp>
        <p:nvSpPr>
          <p:cNvPr id="471" name="Shape 471"/>
          <p:cNvSpPr txBox="1"/>
          <p:nvPr/>
        </p:nvSpPr>
        <p:spPr>
          <a:xfrm>
            <a:off x="10389312" y="2202616"/>
            <a:ext cx="695265"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sí</a:t>
            </a:r>
          </a:p>
        </p:txBody>
      </p:sp>
      <p:sp>
        <p:nvSpPr>
          <p:cNvPr id="472" name="Shape 472"/>
          <p:cNvSpPr txBox="1"/>
          <p:nvPr/>
        </p:nvSpPr>
        <p:spPr>
          <a:xfrm>
            <a:off x="8658374" y="3503271"/>
            <a:ext cx="47781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cxnSp>
        <p:nvCxnSpPr>
          <p:cNvPr id="473" name="Shape 473"/>
          <p:cNvCxnSpPr/>
          <p:nvPr/>
        </p:nvCxnSpPr>
        <p:spPr>
          <a:xfrm rot="10800000">
            <a:off x="15139225" y="2955278"/>
            <a:ext cx="33637" cy="3955201"/>
          </a:xfrm>
          <a:prstGeom prst="straightConnector1">
            <a:avLst/>
          </a:prstGeom>
          <a:noFill/>
          <a:ln w="63500" cap="rnd" cmpd="sng">
            <a:solidFill>
              <a:srgbClr val="00FF00"/>
            </a:solidFill>
            <a:prstDash val="solid"/>
            <a:miter/>
            <a:headEnd type="none" w="med" len="med"/>
            <a:tailEnd type="none" w="med" len="med"/>
          </a:ln>
        </p:spPr>
      </p:cxnSp>
      <p:cxnSp>
        <p:nvCxnSpPr>
          <p:cNvPr id="474" name="Shape 474"/>
          <p:cNvCxnSpPr/>
          <p:nvPr/>
        </p:nvCxnSpPr>
        <p:spPr>
          <a:xfrm rot="10800000">
            <a:off x="9378748" y="1716348"/>
            <a:ext cx="4237" cy="606802"/>
          </a:xfrm>
          <a:prstGeom prst="straightConnector1">
            <a:avLst/>
          </a:prstGeom>
          <a:noFill/>
          <a:ln w="63500" cap="rnd" cmpd="sng">
            <a:solidFill>
              <a:srgbClr val="00FF00"/>
            </a:solidFill>
            <a:prstDash val="solid"/>
            <a:miter/>
            <a:headEnd type="stealth" w="med" len="med"/>
            <a:tailEnd type="none" w="med" len="med"/>
          </a:ln>
        </p:spPr>
      </p:cxnSp>
      <p:cxnSp>
        <p:nvCxnSpPr>
          <p:cNvPr id="475" name="Shape 475"/>
          <p:cNvCxnSpPr/>
          <p:nvPr/>
        </p:nvCxnSpPr>
        <p:spPr>
          <a:xfrm rot="10800000" flipH="1">
            <a:off x="9382986" y="6743717"/>
            <a:ext cx="16686" cy="658714"/>
          </a:xfrm>
          <a:prstGeom prst="straightConnector1">
            <a:avLst/>
          </a:prstGeom>
          <a:noFill/>
          <a:ln w="63500" cap="rnd" cmpd="sng">
            <a:solidFill>
              <a:srgbClr val="00FF00"/>
            </a:solidFill>
            <a:prstDash val="solid"/>
            <a:miter/>
            <a:headEnd type="stealth" w="med" len="med"/>
            <a:tailEnd type="none" w="med" len="med"/>
          </a:ln>
        </p:spPr>
      </p:cxnSp>
      <p:sp>
        <p:nvSpPr>
          <p:cNvPr id="476" name="Shape 476"/>
          <p:cNvSpPr txBox="1"/>
          <p:nvPr/>
        </p:nvSpPr>
        <p:spPr>
          <a:xfrm>
            <a:off x="7807624" y="7377204"/>
            <a:ext cx="4388495" cy="8520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AR" sz="3300" u="none" strike="noStrike" cap="none" dirty="0" err="1">
                <a:solidFill>
                  <a:schemeClr val="lt1"/>
                </a:solidFill>
                <a:latin typeface="Arial" charset="0"/>
                <a:ea typeface="Arial" charset="0"/>
                <a:cs typeface="Arial" charset="0"/>
                <a:sym typeface="Cabin"/>
              </a:rPr>
              <a:t>print</a:t>
            </a:r>
            <a:r>
              <a:rPr lang="es-AR" sz="3300" dirty="0">
                <a:solidFill>
                  <a:schemeClr val="lt1"/>
                </a:solidFill>
                <a:latin typeface="Arial" charset="0"/>
                <a:ea typeface="Arial" charset="0"/>
                <a:cs typeface="Arial" charset="0"/>
                <a:sym typeface="Cabin"/>
              </a:rPr>
              <a:t>('Todo </a:t>
            </a:r>
            <a:r>
              <a:rPr lang="es-AR" sz="3300" u="none" strike="noStrike" cap="none" dirty="0">
                <a:solidFill>
                  <a:schemeClr val="lt1"/>
                </a:solidFill>
                <a:latin typeface="Arial" charset="0"/>
                <a:ea typeface="Arial" charset="0"/>
                <a:cs typeface="Arial" charset="0"/>
                <a:sym typeface="Cabin"/>
              </a:rPr>
              <a:t>Terminado')</a:t>
            </a:r>
          </a:p>
        </p:txBody>
      </p:sp>
      <p:sp>
        <p:nvSpPr>
          <p:cNvPr id="477" name="Shape 477"/>
          <p:cNvSpPr/>
          <p:nvPr/>
        </p:nvSpPr>
        <p:spPr>
          <a:xfrm>
            <a:off x="7785199" y="4002229"/>
            <a:ext cx="3139423" cy="1300743"/>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10</a:t>
            </a:r>
          </a:p>
        </p:txBody>
      </p:sp>
      <p:sp>
        <p:nvSpPr>
          <p:cNvPr id="478" name="Shape 478"/>
          <p:cNvSpPr txBox="1"/>
          <p:nvPr/>
        </p:nvSpPr>
        <p:spPr>
          <a:xfrm>
            <a:off x="11541401" y="4091929"/>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ES" sz="3200" dirty="0" err="1">
                <a:solidFill>
                  <a:schemeClr val="lt1"/>
                </a:solidFill>
                <a:latin typeface="Arial" charset="0"/>
                <a:ea typeface="Arial" charset="0"/>
                <a:cs typeface="Arial" charset="0"/>
                <a:sym typeface="Cabin"/>
              </a:rPr>
              <a:t>print</a:t>
            </a:r>
            <a:r>
              <a:rPr lang="es-ES" sz="3200" dirty="0">
                <a:solidFill>
                  <a:schemeClr val="lt1"/>
                </a:solidFill>
                <a:latin typeface="Arial" charset="0"/>
                <a:ea typeface="Arial" charset="0"/>
                <a:cs typeface="Arial" charset="0"/>
                <a:sym typeface="Cabin"/>
              </a:rPr>
              <a:t>('Mediano</a:t>
            </a:r>
            <a:r>
              <a:rPr lang="es-ES" sz="3200" u="none" strike="noStrike" cap="none" dirty="0">
                <a:solidFill>
                  <a:schemeClr val="lt1"/>
                </a:solidFill>
                <a:latin typeface="Arial" charset="0"/>
                <a:ea typeface="Arial" charset="0"/>
                <a:cs typeface="Arial" charset="0"/>
                <a:sym typeface="Cabin"/>
              </a:rPr>
              <a:t>')</a:t>
            </a:r>
          </a:p>
        </p:txBody>
      </p:sp>
      <p:cxnSp>
        <p:nvCxnSpPr>
          <p:cNvPr id="479" name="Shape 479"/>
          <p:cNvCxnSpPr/>
          <p:nvPr/>
        </p:nvCxnSpPr>
        <p:spPr>
          <a:xfrm rot="10800000">
            <a:off x="10975155" y="4655359"/>
            <a:ext cx="528401" cy="0"/>
          </a:xfrm>
          <a:prstGeom prst="straightConnector1">
            <a:avLst/>
          </a:prstGeom>
          <a:noFill/>
          <a:ln w="63500" cap="rnd" cmpd="sng">
            <a:solidFill>
              <a:srgbClr val="00FF00"/>
            </a:solidFill>
            <a:prstDash val="solid"/>
            <a:miter/>
            <a:headEnd type="stealth" w="med" len="med"/>
            <a:tailEnd type="none" w="med" len="med"/>
          </a:ln>
        </p:spPr>
      </p:cxnSp>
      <p:sp>
        <p:nvSpPr>
          <p:cNvPr id="480" name="Shape 480"/>
          <p:cNvSpPr txBox="1"/>
          <p:nvPr/>
        </p:nvSpPr>
        <p:spPr>
          <a:xfrm>
            <a:off x="10523862" y="3974197"/>
            <a:ext cx="77306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sí</a:t>
            </a:r>
          </a:p>
        </p:txBody>
      </p:sp>
      <p:cxnSp>
        <p:nvCxnSpPr>
          <p:cNvPr id="481" name="Shape 481"/>
          <p:cNvCxnSpPr/>
          <p:nvPr/>
        </p:nvCxnSpPr>
        <p:spPr>
          <a:xfrm rot="10800000">
            <a:off x="14652870" y="2939840"/>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2" name="Shape 482"/>
          <p:cNvCxnSpPr/>
          <p:nvPr/>
        </p:nvCxnSpPr>
        <p:spPr>
          <a:xfrm rot="10800000">
            <a:off x="14619232" y="4644147"/>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3" name="Shape 483"/>
          <p:cNvCxnSpPr/>
          <p:nvPr/>
        </p:nvCxnSpPr>
        <p:spPr>
          <a:xfrm rot="10800000">
            <a:off x="9338212" y="3578833"/>
            <a:ext cx="1324" cy="497678"/>
          </a:xfrm>
          <a:prstGeom prst="straightConnector1">
            <a:avLst/>
          </a:prstGeom>
          <a:noFill/>
          <a:ln w="63500" cap="rnd" cmpd="sng">
            <a:solidFill>
              <a:srgbClr val="00FF00"/>
            </a:solidFill>
            <a:prstDash val="solid"/>
            <a:miter/>
            <a:headEnd type="stealth" w="med" len="med"/>
            <a:tailEnd type="none" w="med" len="med"/>
          </a:ln>
        </p:spPr>
      </p:cxnSp>
      <p:sp>
        <p:nvSpPr>
          <p:cNvPr id="484" name="Shape 484"/>
          <p:cNvSpPr txBox="1"/>
          <p:nvPr/>
        </p:nvSpPr>
        <p:spPr>
          <a:xfrm>
            <a:off x="7818837" y="5616835"/>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n-US" sz="3200" u="none" strike="noStrike" cap="none" dirty="0">
                <a:solidFill>
                  <a:schemeClr val="lt1"/>
                </a:solidFill>
                <a:latin typeface="Arial" charset="0"/>
                <a:ea typeface="Arial" charset="0"/>
                <a:cs typeface="Arial" charset="0"/>
                <a:sym typeface="Cabin"/>
              </a:rPr>
              <a:t>print(</a:t>
            </a:r>
            <a:r>
              <a:rPr lang="es-AR" sz="3200" dirty="0">
                <a:solidFill>
                  <a:schemeClr val="lt1"/>
                </a:solidFill>
                <a:latin typeface="Arial" charset="0"/>
                <a:ea typeface="Arial" charset="0"/>
                <a:cs typeface="Arial" charset="0"/>
                <a:sym typeface="Cabin"/>
              </a:rPr>
              <a:t>'</a:t>
            </a:r>
            <a:r>
              <a:rPr lang="en-US" sz="3200" u="none" strike="noStrike" cap="none" dirty="0">
                <a:solidFill>
                  <a:schemeClr val="lt1"/>
                </a:solidFill>
                <a:latin typeface="Arial" charset="0"/>
                <a:ea typeface="Arial" charset="0"/>
                <a:cs typeface="Arial" charset="0"/>
                <a:sym typeface="Cabin"/>
              </a:rPr>
              <a:t>ENORME')</a:t>
            </a:r>
          </a:p>
        </p:txBody>
      </p:sp>
      <p:cxnSp>
        <p:nvCxnSpPr>
          <p:cNvPr id="485" name="Shape 485"/>
          <p:cNvCxnSpPr/>
          <p:nvPr/>
        </p:nvCxnSpPr>
        <p:spPr>
          <a:xfrm rot="10800000" flipH="1">
            <a:off x="9384387" y="5295942"/>
            <a:ext cx="4237" cy="361538"/>
          </a:xfrm>
          <a:prstGeom prst="straightConnector1">
            <a:avLst/>
          </a:prstGeom>
          <a:noFill/>
          <a:ln w="63500" cap="rnd" cmpd="sng">
            <a:solidFill>
              <a:srgbClr val="00FF00"/>
            </a:solidFill>
            <a:prstDash val="solid"/>
            <a:miter/>
            <a:headEnd type="stealth" w="med" len="med"/>
            <a:tailEnd type="none" w="med" len="med"/>
          </a:ln>
        </p:spPr>
      </p:cxnSp>
      <p:sp>
        <p:nvSpPr>
          <p:cNvPr id="486" name="Shape 486"/>
          <p:cNvSpPr txBox="1"/>
          <p:nvPr/>
        </p:nvSpPr>
        <p:spPr>
          <a:xfrm>
            <a:off x="8478974" y="5073027"/>
            <a:ext cx="47781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sp>
        <p:nvSpPr>
          <p:cNvPr id="25" name="Shape 465"/>
          <p:cNvSpPr txBox="1">
            <a:spLocks noGrp="1"/>
          </p:cNvSpPr>
          <p:nvPr>
            <p:ph type="title"/>
          </p:nvPr>
        </p:nvSpPr>
        <p:spPr>
          <a:xfrm>
            <a:off x="1155700" y="745588"/>
            <a:ext cx="7502674"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7600" u="none" strike="noStrike" cap="none" dirty="0">
                <a:solidFill>
                  <a:srgbClr val="FFFF00"/>
                </a:solidFill>
                <a:latin typeface="Arial" charset="0"/>
                <a:ea typeface="Arial" charset="0"/>
                <a:cs typeface="Arial" charset="0"/>
                <a:sym typeface="Cabin"/>
              </a:rPr>
              <a:t>Multidireccional</a:t>
            </a:r>
          </a:p>
        </p:txBody>
      </p:sp>
    </p:spTree>
    <p:extLst>
      <p:ext uri="{BB962C8B-B14F-4D97-AF65-F5344CB8AC3E}">
        <p14:creationId xmlns:p14="http://schemas.microsoft.com/office/powerpoint/2010/main" val="1095480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109190" y="628401"/>
            <a:ext cx="7599405" cy="1794312"/>
          </a:xfrm>
          <a:prstGeom prst="rect">
            <a:avLst/>
          </a:prstGeom>
          <a:noFill/>
          <a:ln>
            <a:noFill/>
          </a:ln>
        </p:spPr>
        <p:txBody>
          <a:bodyPr lIns="38100" tIns="38100" rIns="38100" bIns="38100" anchor="ctr" anchorCtr="0">
            <a:noAutofit/>
          </a:bodyPr>
          <a:lstStyle/>
          <a:p>
            <a:pPr lvl="0">
              <a:spcBef>
                <a:spcPts val="0"/>
              </a:spcBef>
              <a:buClr>
                <a:srgbClr val="FFFF00"/>
              </a:buClr>
              <a:buSzPct val="25000"/>
            </a:pPr>
            <a:r>
              <a:rPr lang="es-AR" sz="7600" dirty="0">
                <a:solidFill>
                  <a:srgbClr val="FFFF00"/>
                </a:solidFill>
                <a:latin typeface="Arial" charset="0"/>
                <a:ea typeface="Arial" charset="0"/>
                <a:cs typeface="Arial" charset="0"/>
                <a:sym typeface="Cabin"/>
              </a:rPr>
              <a:t>Multidireccional</a:t>
            </a:r>
            <a:endParaRPr lang="en-US" sz="7600" u="none" strike="noStrike" cap="none" dirty="0">
              <a:solidFill>
                <a:srgbClr val="FFFF00"/>
              </a:solidFill>
              <a:latin typeface="Arial" charset="0"/>
              <a:ea typeface="Arial" charset="0"/>
              <a:cs typeface="Arial" charset="0"/>
              <a:sym typeface="Cabin"/>
            </a:endParaRPr>
          </a:p>
        </p:txBody>
      </p:sp>
      <p:sp>
        <p:nvSpPr>
          <p:cNvPr id="466" name="Shape 466"/>
          <p:cNvSpPr txBox="1"/>
          <p:nvPr/>
        </p:nvSpPr>
        <p:spPr>
          <a:xfrm>
            <a:off x="1023921" y="2933700"/>
            <a:ext cx="5102699" cy="4457700"/>
          </a:xfrm>
          <a:prstGeom prst="rect">
            <a:avLst/>
          </a:prstGeom>
          <a:noFill/>
          <a:ln>
            <a:solidFill>
              <a:srgbClr val="FFC000"/>
            </a:solid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AR" sz="3000" b="1" i="0" u="none" strike="noStrike" cap="none" dirty="0">
                <a:solidFill>
                  <a:schemeClr val="bg1"/>
                </a:solidFill>
                <a:latin typeface="Courier New"/>
                <a:ea typeface="Courier New"/>
                <a:cs typeface="Courier New"/>
                <a:sym typeface="Courier New"/>
              </a:rPr>
              <a:t>x = 0 </a:t>
            </a:r>
          </a:p>
          <a:p>
            <a:pPr marL="0" marR="0" lvl="0" indent="0" algn="l" rtl="0">
              <a:lnSpc>
                <a:spcPct val="100000"/>
              </a:lnSpc>
              <a:spcBef>
                <a:spcPts val="0"/>
              </a:spcBef>
              <a:spcAft>
                <a:spcPts val="0"/>
              </a:spcAft>
              <a:buClr>
                <a:srgbClr val="FFFF00"/>
              </a:buClr>
              <a:buSzPct val="25000"/>
              <a:buFont typeface="Cabin"/>
              <a:buNone/>
            </a:pPr>
            <a:r>
              <a:rPr lang="es-AR" sz="3000" b="1" i="0" u="none" strike="noStrike" cap="none" dirty="0">
                <a:solidFill>
                  <a:srgbClr val="FFC000"/>
                </a:solidFill>
                <a:latin typeface="Courier New"/>
                <a:ea typeface="Courier New"/>
                <a:cs typeface="Courier New"/>
                <a:sym typeface="Courier New"/>
              </a:rPr>
              <a:t>if x &lt; 2 :</a:t>
            </a:r>
          </a:p>
          <a:p>
            <a:pPr lvl="0">
              <a:buClr>
                <a:schemeClr val="lt1"/>
              </a:buClr>
              <a:buSzPct val="25000"/>
            </a:pPr>
            <a:r>
              <a:rPr lang="es-AR" sz="3000" b="1" i="0" u="none" strike="noStrike" cap="none" dirty="0">
                <a:solidFill>
                  <a:srgbClr val="FFC000"/>
                </a:solidFill>
                <a:latin typeface="Courier New"/>
                <a:ea typeface="Courier New"/>
                <a:cs typeface="Courier New"/>
                <a:sym typeface="Courier New"/>
              </a:rPr>
              <a:t>    </a:t>
            </a:r>
            <a:r>
              <a:rPr lang="es-AR" sz="3000" b="1" i="0" u="none" strike="noStrike" cap="none" dirty="0" err="1">
                <a:solidFill>
                  <a:srgbClr val="FFC000"/>
                </a:solidFill>
                <a:latin typeface="Courier New"/>
                <a:ea typeface="Courier New"/>
                <a:cs typeface="Courier New"/>
                <a:sym typeface="Courier New"/>
              </a:rPr>
              <a:t>print</a:t>
            </a:r>
            <a:r>
              <a:rPr lang="es-AR" sz="3000" b="1" dirty="0">
                <a:solidFill>
                  <a:srgbClr val="FFC000"/>
                </a:solidFill>
                <a:latin typeface="Courier New"/>
                <a:ea typeface="Courier New"/>
                <a:cs typeface="Courier New"/>
                <a:sym typeface="Courier New"/>
              </a:rPr>
              <a:t>('pequeño</a:t>
            </a:r>
            <a:r>
              <a:rPr lang="es-AR" sz="3000" b="1" i="0" u="none" strike="noStrike" cap="none" dirty="0">
                <a:solidFill>
                  <a:srgbClr val="FFC000"/>
                </a:solidFill>
                <a:latin typeface="Courier New"/>
                <a:ea typeface="Courier New"/>
                <a:cs typeface="Courier New"/>
                <a:sym typeface="Courier New"/>
              </a:rPr>
              <a:t>'</a:t>
            </a:r>
            <a:r>
              <a:rPr lang="es-AR" sz="3000" b="1" dirty="0">
                <a:solidFill>
                  <a:srgbClr val="FFC000"/>
                </a:solidFill>
                <a:latin typeface="Courier New"/>
                <a:ea typeface="Courier New"/>
                <a:cs typeface="Courier New"/>
                <a:sym typeface="Courier New"/>
              </a:rPr>
              <a:t>)</a:t>
            </a:r>
            <a:endParaRPr lang="es-AR" sz="3000" b="1" i="0" u="none" strike="noStrike" cap="none" dirty="0">
              <a:solidFill>
                <a:srgbClr val="FFC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AR" sz="3000" b="1" i="0" u="none" strike="noStrike" cap="none" dirty="0">
                <a:solidFill>
                  <a:srgbClr val="00FF00"/>
                </a:solidFill>
                <a:latin typeface="Courier New"/>
                <a:ea typeface="Courier New"/>
                <a:cs typeface="Courier New"/>
                <a:sym typeface="Courier New"/>
              </a:rPr>
              <a:t>elif</a:t>
            </a:r>
            <a:r>
              <a:rPr lang="es-AR" sz="3000" b="1" i="0" u="none" strike="noStrike" cap="none" dirty="0">
                <a:solidFill>
                  <a:schemeClr val="lt1"/>
                </a:solidFill>
                <a:latin typeface="Courier New"/>
                <a:ea typeface="Courier New"/>
                <a:cs typeface="Courier New"/>
                <a:sym typeface="Courier New"/>
              </a:rPr>
              <a:t> x &lt; 10 :</a:t>
            </a:r>
          </a:p>
          <a:p>
            <a:pPr lvl="0">
              <a:buClr>
                <a:schemeClr val="lt1"/>
              </a:buClr>
              <a:buSzPct val="25000"/>
            </a:pPr>
            <a:r>
              <a:rPr lang="es-AR" sz="3000" b="1" i="0" u="none" strike="noStrike" cap="none" dirty="0">
                <a:solidFill>
                  <a:schemeClr val="lt1"/>
                </a:solidFill>
                <a:latin typeface="Courier New"/>
                <a:ea typeface="Courier New"/>
                <a:cs typeface="Courier New"/>
                <a:sym typeface="Courier New"/>
              </a:rPr>
              <a:t>    </a:t>
            </a:r>
            <a:r>
              <a:rPr lang="es-AR" sz="3000" b="1" i="0" u="none" strike="noStrike" cap="none" dirty="0">
                <a:solidFill>
                  <a:srgbClr val="00FF00"/>
                </a:solidFill>
                <a:latin typeface="Courier New"/>
                <a:ea typeface="Courier New"/>
                <a:cs typeface="Courier New"/>
                <a:sym typeface="Courier New"/>
              </a:rPr>
              <a:t>print(</a:t>
            </a:r>
            <a:r>
              <a:rPr lang="es-AR" sz="3000" b="1" i="0" u="none" strike="noStrike" cap="none" dirty="0">
                <a:solidFill>
                  <a:schemeClr val="lt1"/>
                </a:solidFill>
                <a:latin typeface="Courier New"/>
                <a:ea typeface="Courier New"/>
                <a:cs typeface="Courier New"/>
                <a:sym typeface="Courier New"/>
              </a:rPr>
              <a:t>'</a:t>
            </a:r>
            <a:r>
              <a:rPr lang="es-AR" sz="3000" b="1" dirty="0">
                <a:solidFill>
                  <a:schemeClr val="lt1"/>
                </a:solidFill>
                <a:latin typeface="Courier New"/>
                <a:ea typeface="Courier New"/>
                <a:cs typeface="Courier New"/>
                <a:sym typeface="Courier New"/>
              </a:rPr>
              <a:t>Mediano'</a:t>
            </a:r>
            <a:r>
              <a:rPr lang="es-AR" sz="3000" b="1" dirty="0">
                <a:solidFill>
                  <a:srgbClr val="00FF00"/>
                </a:solidFill>
                <a:latin typeface="Courier New"/>
                <a:ea typeface="Courier New"/>
                <a:cs typeface="Courier New"/>
                <a:sym typeface="Courier New"/>
              </a:rPr>
              <a:t>)</a:t>
            </a:r>
            <a:endParaRPr lang="es-AR"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AR" sz="3000" b="1" i="0" u="none" strike="noStrike" cap="none" dirty="0">
                <a:solidFill>
                  <a:srgbClr val="00FF00"/>
                </a:solidFill>
                <a:latin typeface="Courier New"/>
                <a:ea typeface="Courier New"/>
                <a:cs typeface="Courier New"/>
                <a:sym typeface="Courier New"/>
              </a:rPr>
              <a:t>else</a:t>
            </a:r>
            <a:r>
              <a:rPr lang="es-AR" sz="3000" b="1" i="0" u="none" strike="noStrike" cap="none" dirty="0">
                <a:solidFill>
                  <a:schemeClr val="lt1"/>
                </a:solidFill>
                <a:latin typeface="Courier New"/>
                <a:ea typeface="Courier New"/>
                <a:cs typeface="Courier New"/>
                <a:sym typeface="Courier New"/>
              </a:rPr>
              <a:t> :</a:t>
            </a:r>
          </a:p>
          <a:p>
            <a:pPr lvl="0">
              <a:buClr>
                <a:schemeClr val="lt1"/>
              </a:buClr>
              <a:buSzPct val="25000"/>
            </a:pPr>
            <a:r>
              <a:rPr lang="es-AR" sz="3000" b="1" i="0" u="none" strike="noStrike" cap="none" dirty="0">
                <a:solidFill>
                  <a:schemeClr val="lt1"/>
                </a:solidFill>
                <a:latin typeface="Courier New"/>
                <a:ea typeface="Courier New"/>
                <a:cs typeface="Courier New"/>
                <a:sym typeface="Courier New"/>
              </a:rPr>
              <a:t>    </a:t>
            </a:r>
            <a:r>
              <a:rPr lang="es-AR" sz="3000" b="1" i="0" u="none" strike="noStrike" cap="none" dirty="0" err="1">
                <a:solidFill>
                  <a:srgbClr val="00FF00"/>
                </a:solidFill>
                <a:latin typeface="Courier New"/>
                <a:ea typeface="Courier New"/>
                <a:cs typeface="Courier New"/>
                <a:sym typeface="Courier New"/>
              </a:rPr>
              <a:t>print</a:t>
            </a:r>
            <a:r>
              <a:rPr lang="es-AR" sz="3000" b="1" i="0" u="none" strike="noStrike" cap="none" dirty="0">
                <a:solidFill>
                  <a:srgbClr val="00FF00"/>
                </a:solidFill>
                <a:latin typeface="Courier New"/>
                <a:ea typeface="Courier New"/>
                <a:cs typeface="Courier New"/>
                <a:sym typeface="Courier New"/>
              </a:rPr>
              <a:t>(</a:t>
            </a:r>
            <a:r>
              <a:rPr lang="es-AR" sz="3000" b="1" dirty="0">
                <a:solidFill>
                  <a:schemeClr val="lt1"/>
                </a:solidFill>
                <a:latin typeface="Courier New"/>
                <a:ea typeface="Courier New"/>
                <a:cs typeface="Courier New"/>
                <a:sym typeface="Courier New"/>
              </a:rPr>
              <a:t>'ENORME</a:t>
            </a:r>
            <a:r>
              <a:rPr lang="es-AR" sz="3000" b="1" i="0" u="none" strike="noStrike" cap="none" dirty="0">
                <a:solidFill>
                  <a:schemeClr val="lt1"/>
                </a:solidFill>
                <a:latin typeface="Courier New"/>
                <a:ea typeface="Courier New"/>
                <a:cs typeface="Courier New"/>
                <a:sym typeface="Courier New"/>
              </a:rPr>
              <a:t>'</a:t>
            </a:r>
            <a:r>
              <a:rPr lang="es-AR" sz="3000" b="1" dirty="0">
                <a:solidFill>
                  <a:srgbClr val="00FF00"/>
                </a:solidFill>
                <a:latin typeface="Courier New"/>
                <a:ea typeface="Courier New"/>
                <a:cs typeface="Courier New"/>
                <a:sym typeface="Courier New"/>
              </a:rPr>
              <a:t>)</a:t>
            </a:r>
            <a:endParaRPr lang="es-AR" sz="3000" b="1" i="0" u="none" strike="noStrike" cap="none" dirty="0">
              <a:solidFill>
                <a:schemeClr val="lt1"/>
              </a:solidFill>
              <a:latin typeface="Courier New"/>
              <a:ea typeface="Courier New"/>
              <a:cs typeface="Courier New"/>
              <a:sym typeface="Courier New"/>
            </a:endParaRPr>
          </a:p>
          <a:p>
            <a:pPr lvl="0">
              <a:buClr>
                <a:srgbClr val="FFFF00"/>
              </a:buClr>
              <a:buSzPct val="25000"/>
            </a:pPr>
            <a:r>
              <a:rPr lang="es-AR" sz="3000" b="1" i="0" u="none" strike="noStrike" cap="none" dirty="0" err="1">
                <a:solidFill>
                  <a:srgbClr val="FFC000"/>
                </a:solidFill>
                <a:latin typeface="Courier New"/>
                <a:ea typeface="Courier New"/>
                <a:cs typeface="Courier New"/>
                <a:sym typeface="Courier New"/>
              </a:rPr>
              <a:t>print</a:t>
            </a:r>
            <a:r>
              <a:rPr lang="es-AR" sz="3000" b="1" dirty="0">
                <a:solidFill>
                  <a:srgbClr val="FFC000"/>
                </a:solidFill>
                <a:latin typeface="Courier New"/>
                <a:ea typeface="Courier New"/>
                <a:cs typeface="Courier New"/>
                <a:sym typeface="Courier New"/>
              </a:rPr>
              <a:t>('Todo terminado</a:t>
            </a:r>
            <a:r>
              <a:rPr lang="es-AR" sz="3000" b="1" i="0" u="none" strike="noStrike" cap="none" dirty="0">
                <a:solidFill>
                  <a:srgbClr val="FFC000"/>
                </a:solidFill>
                <a:latin typeface="Courier New"/>
                <a:ea typeface="Courier New"/>
                <a:cs typeface="Courier New"/>
                <a:sym typeface="Courier New"/>
              </a:rPr>
              <a:t>'</a:t>
            </a:r>
            <a:r>
              <a:rPr lang="es-AR" sz="3000" b="1" dirty="0">
                <a:solidFill>
                  <a:srgbClr val="FFC000"/>
                </a:solidFill>
                <a:latin typeface="Courier New"/>
                <a:ea typeface="Courier New"/>
                <a:cs typeface="Courier New"/>
                <a:sym typeface="Courier New"/>
              </a:rPr>
              <a:t>)</a:t>
            </a:r>
            <a:endParaRPr lang="es-AR" sz="3000" b="1" i="0" u="none" strike="noStrike" cap="none" dirty="0">
              <a:solidFill>
                <a:srgbClr val="FFC000"/>
              </a:solidFill>
              <a:latin typeface="Courier New"/>
              <a:ea typeface="Courier New"/>
              <a:cs typeface="Courier New"/>
              <a:sym typeface="Courier New"/>
            </a:endParaRPr>
          </a:p>
        </p:txBody>
      </p:sp>
      <p:sp>
        <p:nvSpPr>
          <p:cNvPr id="467" name="Shape 467"/>
          <p:cNvSpPr/>
          <p:nvPr/>
        </p:nvSpPr>
        <p:spPr>
          <a:xfrm>
            <a:off x="7794315" y="2283417"/>
            <a:ext cx="3139423" cy="1300743"/>
          </a:xfrm>
          <a:prstGeom prst="diamond">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2</a:t>
            </a:r>
          </a:p>
        </p:txBody>
      </p:sp>
      <p:sp>
        <p:nvSpPr>
          <p:cNvPr id="468" name="Shape 468"/>
          <p:cNvSpPr txBox="1"/>
          <p:nvPr/>
        </p:nvSpPr>
        <p:spPr>
          <a:xfrm>
            <a:off x="11550516" y="2373117"/>
            <a:ext cx="3061023" cy="11211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AR" sz="3200" u="none" strike="noStrike" cap="none" dirty="0" err="1">
                <a:solidFill>
                  <a:schemeClr val="lt1"/>
                </a:solidFill>
                <a:latin typeface="Arial" charset="0"/>
                <a:ea typeface="Arial" charset="0"/>
                <a:cs typeface="Arial" charset="0"/>
                <a:sym typeface="Cabin"/>
              </a:rPr>
              <a:t>print</a:t>
            </a:r>
            <a:r>
              <a:rPr lang="es-AR" sz="3200" dirty="0">
                <a:solidFill>
                  <a:schemeClr val="lt1"/>
                </a:solidFill>
                <a:latin typeface="Arial" charset="0"/>
                <a:ea typeface="Arial" charset="0"/>
                <a:cs typeface="Arial" charset="0"/>
                <a:sym typeface="Cabin"/>
              </a:rPr>
              <a:t>('pequeño</a:t>
            </a:r>
            <a:r>
              <a:rPr lang="es-AR" sz="3200" u="none" strike="noStrike" cap="none" dirty="0">
                <a:solidFill>
                  <a:schemeClr val="lt1"/>
                </a:solidFill>
                <a:latin typeface="Arial" charset="0"/>
                <a:ea typeface="Arial" charset="0"/>
                <a:cs typeface="Arial" charset="0"/>
                <a:sym typeface="Cabin"/>
              </a:rPr>
              <a:t>')</a:t>
            </a:r>
          </a:p>
        </p:txBody>
      </p:sp>
      <p:cxnSp>
        <p:nvCxnSpPr>
          <p:cNvPr id="469" name="Shape 469"/>
          <p:cNvCxnSpPr/>
          <p:nvPr/>
        </p:nvCxnSpPr>
        <p:spPr>
          <a:xfrm rot="10800000">
            <a:off x="10984271" y="2936547"/>
            <a:ext cx="528401" cy="0"/>
          </a:xfrm>
          <a:prstGeom prst="straightConnector1">
            <a:avLst/>
          </a:prstGeom>
          <a:noFill/>
          <a:ln w="63500" cap="rnd" cmpd="sng">
            <a:solidFill>
              <a:srgbClr val="FFC000"/>
            </a:solidFill>
            <a:prstDash val="solid"/>
            <a:miter/>
            <a:headEnd type="stealth" w="med" len="med"/>
            <a:tailEnd type="none" w="med" len="med"/>
          </a:ln>
        </p:spPr>
      </p:cxnSp>
      <p:cxnSp>
        <p:nvCxnSpPr>
          <p:cNvPr id="470" name="Shape 470"/>
          <p:cNvCxnSpPr/>
          <p:nvPr/>
        </p:nvCxnSpPr>
        <p:spPr>
          <a:xfrm rot="10800000" flipH="1">
            <a:off x="9425739" y="6890358"/>
            <a:ext cx="5728196" cy="91113"/>
          </a:xfrm>
          <a:prstGeom prst="straightConnector1">
            <a:avLst/>
          </a:prstGeom>
          <a:noFill/>
          <a:ln w="63500" cap="rnd" cmpd="sng">
            <a:solidFill>
              <a:srgbClr val="FFC000"/>
            </a:solidFill>
            <a:prstDash val="solid"/>
            <a:miter/>
            <a:headEnd type="stealth" w="med" len="med"/>
            <a:tailEnd type="none" w="med" len="med"/>
          </a:ln>
        </p:spPr>
      </p:cxnSp>
      <p:sp>
        <p:nvSpPr>
          <p:cNvPr id="471" name="Shape 471"/>
          <p:cNvSpPr txBox="1"/>
          <p:nvPr/>
        </p:nvSpPr>
        <p:spPr>
          <a:xfrm>
            <a:off x="10387215" y="2199323"/>
            <a:ext cx="695265"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sí</a:t>
            </a:r>
          </a:p>
        </p:txBody>
      </p:sp>
      <p:sp>
        <p:nvSpPr>
          <p:cNvPr id="472" name="Shape 472"/>
          <p:cNvSpPr txBox="1"/>
          <p:nvPr/>
        </p:nvSpPr>
        <p:spPr>
          <a:xfrm>
            <a:off x="8656277" y="3499978"/>
            <a:ext cx="47781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cxnSp>
        <p:nvCxnSpPr>
          <p:cNvPr id="473" name="Shape 473"/>
          <p:cNvCxnSpPr/>
          <p:nvPr/>
        </p:nvCxnSpPr>
        <p:spPr>
          <a:xfrm rot="10800000">
            <a:off x="15137128" y="2951985"/>
            <a:ext cx="33637" cy="3955201"/>
          </a:xfrm>
          <a:prstGeom prst="straightConnector1">
            <a:avLst/>
          </a:prstGeom>
          <a:noFill/>
          <a:ln w="63500" cap="rnd" cmpd="sng">
            <a:solidFill>
              <a:srgbClr val="FFC000"/>
            </a:solidFill>
            <a:prstDash val="solid"/>
            <a:miter/>
            <a:headEnd type="none" w="med" len="med"/>
            <a:tailEnd type="none" w="med" len="med"/>
          </a:ln>
        </p:spPr>
      </p:cxnSp>
      <p:cxnSp>
        <p:nvCxnSpPr>
          <p:cNvPr id="474" name="Shape 474"/>
          <p:cNvCxnSpPr/>
          <p:nvPr/>
        </p:nvCxnSpPr>
        <p:spPr>
          <a:xfrm rot="10800000">
            <a:off x="9376651" y="1713055"/>
            <a:ext cx="4237" cy="606802"/>
          </a:xfrm>
          <a:prstGeom prst="straightConnector1">
            <a:avLst/>
          </a:prstGeom>
          <a:noFill/>
          <a:ln w="63500" cap="rnd" cmpd="sng">
            <a:solidFill>
              <a:srgbClr val="00FF00"/>
            </a:solidFill>
            <a:prstDash val="solid"/>
            <a:miter/>
            <a:headEnd type="stealth" w="med" len="med"/>
            <a:tailEnd type="none" w="med" len="med"/>
          </a:ln>
        </p:spPr>
      </p:cxnSp>
      <p:cxnSp>
        <p:nvCxnSpPr>
          <p:cNvPr id="475" name="Shape 475"/>
          <p:cNvCxnSpPr/>
          <p:nvPr/>
        </p:nvCxnSpPr>
        <p:spPr>
          <a:xfrm rot="10800000" flipH="1">
            <a:off x="9380889" y="6740424"/>
            <a:ext cx="16686" cy="658714"/>
          </a:xfrm>
          <a:prstGeom prst="straightConnector1">
            <a:avLst/>
          </a:prstGeom>
          <a:noFill/>
          <a:ln w="63500" cap="rnd" cmpd="sng">
            <a:solidFill>
              <a:srgbClr val="00FF00"/>
            </a:solidFill>
            <a:prstDash val="solid"/>
            <a:miter/>
            <a:headEnd type="stealth" w="med" len="med"/>
            <a:tailEnd type="none" w="med" len="med"/>
          </a:ln>
        </p:spPr>
      </p:cxnSp>
      <p:sp>
        <p:nvSpPr>
          <p:cNvPr id="476" name="Shape 476"/>
          <p:cNvSpPr txBox="1"/>
          <p:nvPr/>
        </p:nvSpPr>
        <p:spPr>
          <a:xfrm>
            <a:off x="7805527" y="7373911"/>
            <a:ext cx="3061023" cy="8520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AR" sz="3300" u="none" strike="noStrike" cap="none" dirty="0" err="1">
                <a:solidFill>
                  <a:schemeClr val="lt1"/>
                </a:solidFill>
                <a:latin typeface="Arial" charset="0"/>
                <a:ea typeface="Arial" charset="0"/>
                <a:cs typeface="Arial" charset="0"/>
                <a:sym typeface="Cabin"/>
              </a:rPr>
              <a:t>print</a:t>
            </a:r>
            <a:r>
              <a:rPr lang="es-AR" sz="3300" dirty="0">
                <a:solidFill>
                  <a:schemeClr val="lt1"/>
                </a:solidFill>
                <a:latin typeface="Arial" charset="0"/>
                <a:ea typeface="Arial" charset="0"/>
                <a:cs typeface="Arial" charset="0"/>
                <a:sym typeface="Cabin"/>
              </a:rPr>
              <a:t>('Todo Terminado</a:t>
            </a:r>
            <a:r>
              <a:rPr lang="es-AR" sz="3300" u="none" strike="noStrike" cap="none" dirty="0">
                <a:solidFill>
                  <a:schemeClr val="lt1"/>
                </a:solidFill>
                <a:latin typeface="Arial" charset="0"/>
                <a:ea typeface="Arial" charset="0"/>
                <a:cs typeface="Arial" charset="0"/>
                <a:sym typeface="Cabin"/>
              </a:rPr>
              <a:t>')</a:t>
            </a:r>
          </a:p>
        </p:txBody>
      </p:sp>
      <p:sp>
        <p:nvSpPr>
          <p:cNvPr id="477" name="Shape 477"/>
          <p:cNvSpPr/>
          <p:nvPr/>
        </p:nvSpPr>
        <p:spPr>
          <a:xfrm>
            <a:off x="7783102" y="3998936"/>
            <a:ext cx="3139423" cy="1300743"/>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10</a:t>
            </a:r>
          </a:p>
        </p:txBody>
      </p:sp>
      <p:sp>
        <p:nvSpPr>
          <p:cNvPr id="478" name="Shape 478"/>
          <p:cNvSpPr txBox="1"/>
          <p:nvPr/>
        </p:nvSpPr>
        <p:spPr>
          <a:xfrm>
            <a:off x="11539304" y="4088636"/>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a:solidFill>
                  <a:schemeClr val="lt1"/>
                </a:solidFill>
                <a:latin typeface="Arial" charset="0"/>
                <a:ea typeface="Arial" charset="0"/>
                <a:cs typeface="Arial" charset="0"/>
                <a:sym typeface="Cabin"/>
              </a:rPr>
              <a:t>print('Mediano')</a:t>
            </a:r>
          </a:p>
        </p:txBody>
      </p:sp>
      <p:cxnSp>
        <p:nvCxnSpPr>
          <p:cNvPr id="479" name="Shape 479"/>
          <p:cNvCxnSpPr/>
          <p:nvPr/>
        </p:nvCxnSpPr>
        <p:spPr>
          <a:xfrm rot="10800000">
            <a:off x="10973058" y="4652066"/>
            <a:ext cx="528401" cy="0"/>
          </a:xfrm>
          <a:prstGeom prst="straightConnector1">
            <a:avLst/>
          </a:prstGeom>
          <a:noFill/>
          <a:ln w="63500" cap="rnd" cmpd="sng">
            <a:solidFill>
              <a:srgbClr val="00FF00"/>
            </a:solidFill>
            <a:prstDash val="solid"/>
            <a:miter/>
            <a:headEnd type="stealth" w="med" len="med"/>
            <a:tailEnd type="none" w="med" len="med"/>
          </a:ln>
        </p:spPr>
      </p:cxnSp>
      <p:sp>
        <p:nvSpPr>
          <p:cNvPr id="480" name="Shape 480"/>
          <p:cNvSpPr txBox="1"/>
          <p:nvPr/>
        </p:nvSpPr>
        <p:spPr>
          <a:xfrm>
            <a:off x="10521765" y="3970904"/>
            <a:ext cx="77306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sí</a:t>
            </a:r>
          </a:p>
        </p:txBody>
      </p:sp>
      <p:cxnSp>
        <p:nvCxnSpPr>
          <p:cNvPr id="481" name="Shape 481"/>
          <p:cNvCxnSpPr/>
          <p:nvPr/>
        </p:nvCxnSpPr>
        <p:spPr>
          <a:xfrm rot="10800000">
            <a:off x="14650773" y="2936547"/>
            <a:ext cx="528401" cy="0"/>
          </a:xfrm>
          <a:prstGeom prst="straightConnector1">
            <a:avLst/>
          </a:prstGeom>
          <a:noFill/>
          <a:ln w="63500" cap="rnd" cmpd="sng">
            <a:solidFill>
              <a:srgbClr val="FFC000"/>
            </a:solidFill>
            <a:prstDash val="solid"/>
            <a:miter/>
            <a:headEnd type="stealth" w="med" len="med"/>
            <a:tailEnd type="none" w="med" len="med"/>
          </a:ln>
        </p:spPr>
      </p:cxnSp>
      <p:cxnSp>
        <p:nvCxnSpPr>
          <p:cNvPr id="482" name="Shape 482"/>
          <p:cNvCxnSpPr/>
          <p:nvPr/>
        </p:nvCxnSpPr>
        <p:spPr>
          <a:xfrm rot="10800000">
            <a:off x="14617135" y="4640854"/>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3" name="Shape 483"/>
          <p:cNvCxnSpPr/>
          <p:nvPr/>
        </p:nvCxnSpPr>
        <p:spPr>
          <a:xfrm rot="10800000">
            <a:off x="9336115" y="3575540"/>
            <a:ext cx="1324" cy="497678"/>
          </a:xfrm>
          <a:prstGeom prst="straightConnector1">
            <a:avLst/>
          </a:prstGeom>
          <a:noFill/>
          <a:ln w="63500" cap="rnd" cmpd="sng">
            <a:solidFill>
              <a:srgbClr val="00FF00"/>
            </a:solidFill>
            <a:prstDash val="solid"/>
            <a:miter/>
            <a:headEnd type="stealth" w="med" len="med"/>
            <a:tailEnd type="none" w="med" len="med"/>
          </a:ln>
        </p:spPr>
      </p:cxnSp>
      <p:sp>
        <p:nvSpPr>
          <p:cNvPr id="484" name="Shape 484"/>
          <p:cNvSpPr txBox="1"/>
          <p:nvPr/>
        </p:nvSpPr>
        <p:spPr>
          <a:xfrm>
            <a:off x="7816740" y="5613542"/>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AR" sz="3200" u="none" strike="noStrike" cap="none" dirty="0" err="1">
                <a:solidFill>
                  <a:schemeClr val="lt1"/>
                </a:solidFill>
                <a:latin typeface="Arial" charset="0"/>
                <a:ea typeface="Arial" charset="0"/>
                <a:cs typeface="Arial" charset="0"/>
                <a:sym typeface="Cabin"/>
              </a:rPr>
              <a:t>print</a:t>
            </a:r>
            <a:r>
              <a:rPr lang="es-AR" sz="3200" dirty="0">
                <a:solidFill>
                  <a:schemeClr val="lt1"/>
                </a:solidFill>
                <a:latin typeface="Arial" charset="0"/>
                <a:ea typeface="Arial" charset="0"/>
                <a:cs typeface="Arial" charset="0"/>
                <a:sym typeface="Cabin"/>
              </a:rPr>
              <a:t>('ENORME</a:t>
            </a:r>
            <a:r>
              <a:rPr lang="es-AR" sz="3200" u="none" strike="noStrike" cap="none" dirty="0">
                <a:solidFill>
                  <a:schemeClr val="lt1"/>
                </a:solidFill>
                <a:latin typeface="Arial" charset="0"/>
                <a:ea typeface="Arial" charset="0"/>
                <a:cs typeface="Arial" charset="0"/>
                <a:sym typeface="Cabin"/>
              </a:rPr>
              <a:t>')</a:t>
            </a:r>
          </a:p>
        </p:txBody>
      </p:sp>
      <p:cxnSp>
        <p:nvCxnSpPr>
          <p:cNvPr id="485" name="Shape 485"/>
          <p:cNvCxnSpPr/>
          <p:nvPr/>
        </p:nvCxnSpPr>
        <p:spPr>
          <a:xfrm rot="10800000" flipH="1">
            <a:off x="9382290" y="5292649"/>
            <a:ext cx="4237" cy="361538"/>
          </a:xfrm>
          <a:prstGeom prst="straightConnector1">
            <a:avLst/>
          </a:prstGeom>
          <a:noFill/>
          <a:ln w="63500" cap="rnd" cmpd="sng">
            <a:solidFill>
              <a:srgbClr val="00FF00"/>
            </a:solidFill>
            <a:prstDash val="solid"/>
            <a:miter/>
            <a:headEnd type="stealth" w="med" len="med"/>
            <a:tailEnd type="none" w="med" len="med"/>
          </a:ln>
        </p:spPr>
      </p:cxnSp>
      <p:sp>
        <p:nvSpPr>
          <p:cNvPr id="486" name="Shape 486"/>
          <p:cNvSpPr txBox="1"/>
          <p:nvPr/>
        </p:nvSpPr>
        <p:spPr>
          <a:xfrm>
            <a:off x="8476877" y="5069734"/>
            <a:ext cx="47781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sp>
        <p:nvSpPr>
          <p:cNvPr id="24" name="Shape 501"/>
          <p:cNvSpPr txBox="1"/>
          <p:nvPr/>
        </p:nvSpPr>
        <p:spPr>
          <a:xfrm>
            <a:off x="7602488" y="972862"/>
            <a:ext cx="3467099" cy="691062"/>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dirty="0">
                <a:solidFill>
                  <a:srgbClr val="FFFFFF"/>
                </a:solidFill>
                <a:latin typeface="Arial" charset="0"/>
                <a:ea typeface="Arial" charset="0"/>
                <a:cs typeface="Arial" charset="0"/>
                <a:sym typeface="Cabin"/>
              </a:rPr>
              <a:t>x</a:t>
            </a:r>
            <a:r>
              <a:rPr lang="en-US" sz="3600" u="none" strike="noStrike" cap="none" dirty="0">
                <a:solidFill>
                  <a:srgbClr val="FFFFFF"/>
                </a:solidFill>
                <a:latin typeface="Arial" charset="0"/>
                <a:ea typeface="Arial" charset="0"/>
                <a:cs typeface="Arial" charset="0"/>
                <a:sym typeface="Cabin"/>
              </a:rPr>
              <a:t> = 0</a:t>
            </a:r>
          </a:p>
        </p:txBody>
      </p:sp>
    </p:spTree>
    <p:extLst>
      <p:ext uri="{BB962C8B-B14F-4D97-AF65-F5344CB8AC3E}">
        <p14:creationId xmlns:p14="http://schemas.microsoft.com/office/powerpoint/2010/main" val="486385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123568" y="745588"/>
            <a:ext cx="7472641" cy="1794312"/>
          </a:xfrm>
          <a:prstGeom prst="rect">
            <a:avLst/>
          </a:prstGeom>
          <a:noFill/>
          <a:ln>
            <a:noFill/>
          </a:ln>
        </p:spPr>
        <p:txBody>
          <a:bodyPr lIns="38100" tIns="38100" rIns="38100" bIns="38100" anchor="ctr" anchorCtr="0">
            <a:noAutofit/>
          </a:bodyPr>
          <a:lstStyle/>
          <a:p>
            <a:pPr lvl="0">
              <a:spcBef>
                <a:spcPts val="0"/>
              </a:spcBef>
              <a:buClr>
                <a:srgbClr val="FFFF00"/>
              </a:buClr>
              <a:buSzPct val="25000"/>
            </a:pPr>
            <a:r>
              <a:rPr lang="es-AR" sz="7600" dirty="0">
                <a:solidFill>
                  <a:srgbClr val="FFFF00"/>
                </a:solidFill>
                <a:latin typeface="Arial" charset="0"/>
                <a:ea typeface="Arial" charset="0"/>
                <a:cs typeface="Arial" charset="0"/>
                <a:sym typeface="Cabin"/>
              </a:rPr>
              <a:t>Multidireccional</a:t>
            </a:r>
            <a:endParaRPr lang="en-US" sz="7600" u="none" strike="noStrike" cap="none" dirty="0">
              <a:solidFill>
                <a:srgbClr val="FFFF00"/>
              </a:solidFill>
              <a:latin typeface="Arial" charset="0"/>
              <a:ea typeface="Arial" charset="0"/>
              <a:cs typeface="Arial" charset="0"/>
              <a:sym typeface="Cabin"/>
            </a:endParaRPr>
          </a:p>
        </p:txBody>
      </p:sp>
      <p:sp>
        <p:nvSpPr>
          <p:cNvPr id="467" name="Shape 467"/>
          <p:cNvSpPr/>
          <p:nvPr/>
        </p:nvSpPr>
        <p:spPr>
          <a:xfrm>
            <a:off x="7788036" y="2276842"/>
            <a:ext cx="3139423" cy="1300743"/>
          </a:xfrm>
          <a:prstGeom prst="diamond">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2</a:t>
            </a:r>
          </a:p>
        </p:txBody>
      </p:sp>
      <p:sp>
        <p:nvSpPr>
          <p:cNvPr id="468" name="Shape 468"/>
          <p:cNvSpPr txBox="1"/>
          <p:nvPr/>
        </p:nvSpPr>
        <p:spPr>
          <a:xfrm>
            <a:off x="11544237" y="2366542"/>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ES" sz="3200" u="none" strike="noStrike" cap="none" dirty="0" err="1">
                <a:solidFill>
                  <a:schemeClr val="lt1"/>
                </a:solidFill>
                <a:latin typeface="Arial" charset="0"/>
                <a:ea typeface="Arial" charset="0"/>
                <a:cs typeface="Arial" charset="0"/>
                <a:sym typeface="Cabin"/>
              </a:rPr>
              <a:t>print</a:t>
            </a:r>
            <a:r>
              <a:rPr lang="es-ES" sz="3200" u="none" strike="noStrike" cap="none" dirty="0">
                <a:solidFill>
                  <a:schemeClr val="lt1"/>
                </a:solidFill>
                <a:latin typeface="Arial" charset="0"/>
                <a:ea typeface="Arial" charset="0"/>
                <a:cs typeface="Arial" charset="0"/>
                <a:sym typeface="Cabin"/>
              </a:rPr>
              <a:t>(</a:t>
            </a:r>
            <a:r>
              <a:rPr lang="es-AR" sz="3200" dirty="0">
                <a:solidFill>
                  <a:schemeClr val="lt1"/>
                </a:solidFill>
                <a:latin typeface="Arial" charset="0"/>
                <a:ea typeface="Arial" charset="0"/>
                <a:cs typeface="Arial" charset="0"/>
                <a:sym typeface="Cabin"/>
              </a:rPr>
              <a:t>'</a:t>
            </a:r>
            <a:r>
              <a:rPr lang="es-ES" sz="3200" dirty="0">
                <a:solidFill>
                  <a:schemeClr val="lt1"/>
                </a:solidFill>
                <a:latin typeface="Arial" charset="0"/>
                <a:ea typeface="Arial" charset="0"/>
                <a:cs typeface="Arial" charset="0"/>
                <a:sym typeface="Cabin"/>
              </a:rPr>
              <a:t>pequeño</a:t>
            </a:r>
            <a:r>
              <a:rPr lang="es-ES" sz="3200" u="none" strike="noStrike" cap="none" dirty="0">
                <a:solidFill>
                  <a:schemeClr val="lt1"/>
                </a:solidFill>
                <a:latin typeface="Arial" charset="0"/>
                <a:ea typeface="Arial" charset="0"/>
                <a:cs typeface="Arial" charset="0"/>
                <a:sym typeface="Cabin"/>
              </a:rPr>
              <a:t>')</a:t>
            </a:r>
          </a:p>
        </p:txBody>
      </p:sp>
      <p:cxnSp>
        <p:nvCxnSpPr>
          <p:cNvPr id="469" name="Shape 469"/>
          <p:cNvCxnSpPr/>
          <p:nvPr/>
        </p:nvCxnSpPr>
        <p:spPr>
          <a:xfrm rot="10800000">
            <a:off x="10977992" y="2929972"/>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70" name="Shape 470"/>
          <p:cNvCxnSpPr/>
          <p:nvPr/>
        </p:nvCxnSpPr>
        <p:spPr>
          <a:xfrm rot="10800000" flipH="1">
            <a:off x="9419460" y="6883783"/>
            <a:ext cx="5728196" cy="91113"/>
          </a:xfrm>
          <a:prstGeom prst="straightConnector1">
            <a:avLst/>
          </a:prstGeom>
          <a:noFill/>
          <a:ln w="63500" cap="rnd" cmpd="sng">
            <a:solidFill>
              <a:srgbClr val="FFC000"/>
            </a:solidFill>
            <a:prstDash val="solid"/>
            <a:miter/>
            <a:headEnd type="stealth" w="med" len="med"/>
            <a:tailEnd type="none" w="med" len="med"/>
          </a:ln>
        </p:spPr>
      </p:cxnSp>
      <p:sp>
        <p:nvSpPr>
          <p:cNvPr id="471" name="Shape 471"/>
          <p:cNvSpPr txBox="1"/>
          <p:nvPr/>
        </p:nvSpPr>
        <p:spPr>
          <a:xfrm>
            <a:off x="10380936" y="2192748"/>
            <a:ext cx="695265"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sí</a:t>
            </a:r>
          </a:p>
        </p:txBody>
      </p:sp>
      <p:sp>
        <p:nvSpPr>
          <p:cNvPr id="472" name="Shape 472"/>
          <p:cNvSpPr txBox="1"/>
          <p:nvPr/>
        </p:nvSpPr>
        <p:spPr>
          <a:xfrm>
            <a:off x="8649998" y="3493403"/>
            <a:ext cx="47781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cxnSp>
        <p:nvCxnSpPr>
          <p:cNvPr id="473" name="Shape 473"/>
          <p:cNvCxnSpPr/>
          <p:nvPr/>
        </p:nvCxnSpPr>
        <p:spPr>
          <a:xfrm rot="10800000">
            <a:off x="15130849" y="2945410"/>
            <a:ext cx="33637" cy="3955201"/>
          </a:xfrm>
          <a:prstGeom prst="straightConnector1">
            <a:avLst/>
          </a:prstGeom>
          <a:noFill/>
          <a:ln w="63500" cap="rnd" cmpd="sng">
            <a:solidFill>
              <a:srgbClr val="FFC000"/>
            </a:solidFill>
            <a:prstDash val="solid"/>
            <a:miter/>
            <a:headEnd type="none" w="med" len="med"/>
            <a:tailEnd type="none" w="med" len="med"/>
          </a:ln>
        </p:spPr>
      </p:cxnSp>
      <p:cxnSp>
        <p:nvCxnSpPr>
          <p:cNvPr id="474" name="Shape 474"/>
          <p:cNvCxnSpPr/>
          <p:nvPr/>
        </p:nvCxnSpPr>
        <p:spPr>
          <a:xfrm rot="10800000">
            <a:off x="9370372" y="1706480"/>
            <a:ext cx="4237" cy="606802"/>
          </a:xfrm>
          <a:prstGeom prst="straightConnector1">
            <a:avLst/>
          </a:prstGeom>
          <a:noFill/>
          <a:ln w="63500" cap="rnd" cmpd="sng">
            <a:solidFill>
              <a:srgbClr val="FFC000"/>
            </a:solidFill>
            <a:prstDash val="solid"/>
            <a:miter/>
            <a:headEnd type="stealth" w="med" len="med"/>
            <a:tailEnd type="none" w="med" len="med"/>
          </a:ln>
        </p:spPr>
      </p:cxnSp>
      <p:cxnSp>
        <p:nvCxnSpPr>
          <p:cNvPr id="475" name="Shape 475"/>
          <p:cNvCxnSpPr/>
          <p:nvPr/>
        </p:nvCxnSpPr>
        <p:spPr>
          <a:xfrm rot="10800000" flipH="1">
            <a:off x="9374610" y="6733849"/>
            <a:ext cx="16686" cy="658714"/>
          </a:xfrm>
          <a:prstGeom prst="straightConnector1">
            <a:avLst/>
          </a:prstGeom>
          <a:noFill/>
          <a:ln w="63500" cap="rnd" cmpd="sng">
            <a:solidFill>
              <a:srgbClr val="00FF00"/>
            </a:solidFill>
            <a:prstDash val="solid"/>
            <a:miter/>
            <a:headEnd type="stealth" w="med" len="med"/>
            <a:tailEnd type="none" w="med" len="med"/>
          </a:ln>
        </p:spPr>
      </p:cxnSp>
      <p:sp>
        <p:nvSpPr>
          <p:cNvPr id="476" name="Shape 476"/>
          <p:cNvSpPr txBox="1"/>
          <p:nvPr/>
        </p:nvSpPr>
        <p:spPr>
          <a:xfrm>
            <a:off x="7799248" y="7367336"/>
            <a:ext cx="3061023" cy="8520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AR" sz="3300" u="none" strike="noStrike" cap="none" dirty="0" err="1">
                <a:solidFill>
                  <a:schemeClr val="lt1"/>
                </a:solidFill>
                <a:latin typeface="Arial" charset="0"/>
                <a:ea typeface="Arial" charset="0"/>
                <a:cs typeface="Arial" charset="0"/>
                <a:sym typeface="Cabin"/>
              </a:rPr>
              <a:t>print</a:t>
            </a:r>
            <a:r>
              <a:rPr lang="es-AR" sz="3300" dirty="0">
                <a:solidFill>
                  <a:schemeClr val="lt1"/>
                </a:solidFill>
                <a:latin typeface="Arial" charset="0"/>
                <a:ea typeface="Arial" charset="0"/>
                <a:cs typeface="Arial" charset="0"/>
                <a:sym typeface="Cabin"/>
              </a:rPr>
              <a:t>('Todo </a:t>
            </a:r>
            <a:r>
              <a:rPr lang="es-AR" sz="3300" u="none" strike="noStrike" cap="none" dirty="0">
                <a:solidFill>
                  <a:schemeClr val="lt1"/>
                </a:solidFill>
                <a:latin typeface="Arial" charset="0"/>
                <a:ea typeface="Arial" charset="0"/>
                <a:cs typeface="Arial" charset="0"/>
                <a:sym typeface="Cabin"/>
              </a:rPr>
              <a:t>Terminado')</a:t>
            </a:r>
          </a:p>
        </p:txBody>
      </p:sp>
      <p:sp>
        <p:nvSpPr>
          <p:cNvPr id="477" name="Shape 477"/>
          <p:cNvSpPr/>
          <p:nvPr/>
        </p:nvSpPr>
        <p:spPr>
          <a:xfrm>
            <a:off x="7776823" y="3992361"/>
            <a:ext cx="3139423" cy="1300743"/>
          </a:xfrm>
          <a:prstGeom prst="diamond">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10</a:t>
            </a:r>
          </a:p>
        </p:txBody>
      </p:sp>
      <p:sp>
        <p:nvSpPr>
          <p:cNvPr id="478" name="Shape 478"/>
          <p:cNvSpPr txBox="1"/>
          <p:nvPr/>
        </p:nvSpPr>
        <p:spPr>
          <a:xfrm>
            <a:off x="11533025" y="4082061"/>
            <a:ext cx="3061023" cy="11211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ES" sz="3200" u="none" strike="noStrike" cap="none" dirty="0" err="1">
                <a:solidFill>
                  <a:schemeClr val="lt1"/>
                </a:solidFill>
                <a:latin typeface="Arial" charset="0"/>
                <a:ea typeface="Arial" charset="0"/>
                <a:cs typeface="Arial" charset="0"/>
                <a:sym typeface="Cabin"/>
              </a:rPr>
              <a:t>print</a:t>
            </a:r>
            <a:r>
              <a:rPr lang="es-ES" sz="3200" u="none" strike="noStrike" cap="none" dirty="0">
                <a:solidFill>
                  <a:schemeClr val="lt1"/>
                </a:solidFill>
                <a:latin typeface="Arial" charset="0"/>
                <a:ea typeface="Arial" charset="0"/>
                <a:cs typeface="Arial" charset="0"/>
                <a:sym typeface="Cabin"/>
              </a:rPr>
              <a:t>(</a:t>
            </a:r>
            <a:r>
              <a:rPr lang="es-AR" sz="3200" dirty="0">
                <a:solidFill>
                  <a:schemeClr val="lt1"/>
                </a:solidFill>
                <a:latin typeface="Arial" charset="0"/>
                <a:ea typeface="Arial" charset="0"/>
                <a:cs typeface="Arial" charset="0"/>
                <a:sym typeface="Cabin"/>
              </a:rPr>
              <a:t>'</a:t>
            </a:r>
            <a:r>
              <a:rPr lang="es-ES" sz="3200" u="none" strike="noStrike" cap="none" dirty="0">
                <a:solidFill>
                  <a:schemeClr val="lt1"/>
                </a:solidFill>
                <a:latin typeface="Arial" charset="0"/>
                <a:ea typeface="Arial" charset="0"/>
                <a:cs typeface="Arial" charset="0"/>
                <a:sym typeface="Cabin"/>
              </a:rPr>
              <a:t>Mediano')</a:t>
            </a:r>
          </a:p>
        </p:txBody>
      </p:sp>
      <p:cxnSp>
        <p:nvCxnSpPr>
          <p:cNvPr id="479" name="Shape 479"/>
          <p:cNvCxnSpPr/>
          <p:nvPr/>
        </p:nvCxnSpPr>
        <p:spPr>
          <a:xfrm rot="10800000">
            <a:off x="10966779" y="4645491"/>
            <a:ext cx="528401" cy="0"/>
          </a:xfrm>
          <a:prstGeom prst="straightConnector1">
            <a:avLst/>
          </a:prstGeom>
          <a:noFill/>
          <a:ln w="63500" cap="rnd" cmpd="sng">
            <a:solidFill>
              <a:srgbClr val="FFC000"/>
            </a:solidFill>
            <a:prstDash val="solid"/>
            <a:miter/>
            <a:headEnd type="stealth" w="med" len="med"/>
            <a:tailEnd type="none" w="med" len="med"/>
          </a:ln>
        </p:spPr>
      </p:cxnSp>
      <p:sp>
        <p:nvSpPr>
          <p:cNvPr id="480" name="Shape 480"/>
          <p:cNvSpPr txBox="1"/>
          <p:nvPr/>
        </p:nvSpPr>
        <p:spPr>
          <a:xfrm>
            <a:off x="10515486" y="3964329"/>
            <a:ext cx="77306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sí</a:t>
            </a:r>
          </a:p>
        </p:txBody>
      </p:sp>
      <p:cxnSp>
        <p:nvCxnSpPr>
          <p:cNvPr id="481" name="Shape 481"/>
          <p:cNvCxnSpPr/>
          <p:nvPr/>
        </p:nvCxnSpPr>
        <p:spPr>
          <a:xfrm rot="10800000">
            <a:off x="14644494" y="2929972"/>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2" name="Shape 482"/>
          <p:cNvCxnSpPr/>
          <p:nvPr/>
        </p:nvCxnSpPr>
        <p:spPr>
          <a:xfrm rot="10800000">
            <a:off x="14610856" y="4634279"/>
            <a:ext cx="528401" cy="0"/>
          </a:xfrm>
          <a:prstGeom prst="straightConnector1">
            <a:avLst/>
          </a:prstGeom>
          <a:noFill/>
          <a:ln w="63500" cap="rnd" cmpd="sng">
            <a:solidFill>
              <a:srgbClr val="FFC000"/>
            </a:solidFill>
            <a:prstDash val="solid"/>
            <a:miter/>
            <a:headEnd type="stealth" w="med" len="med"/>
            <a:tailEnd type="none" w="med" len="med"/>
          </a:ln>
        </p:spPr>
      </p:cxnSp>
      <p:cxnSp>
        <p:nvCxnSpPr>
          <p:cNvPr id="483" name="Shape 483"/>
          <p:cNvCxnSpPr/>
          <p:nvPr/>
        </p:nvCxnSpPr>
        <p:spPr>
          <a:xfrm rot="10800000">
            <a:off x="9329836" y="3568965"/>
            <a:ext cx="1324" cy="497678"/>
          </a:xfrm>
          <a:prstGeom prst="straightConnector1">
            <a:avLst/>
          </a:prstGeom>
          <a:noFill/>
          <a:ln w="63500" cap="rnd" cmpd="sng">
            <a:solidFill>
              <a:srgbClr val="FFC000"/>
            </a:solidFill>
            <a:prstDash val="solid"/>
            <a:miter/>
            <a:headEnd type="stealth" w="med" len="med"/>
            <a:tailEnd type="none" w="med" len="med"/>
          </a:ln>
        </p:spPr>
      </p:cxnSp>
      <p:sp>
        <p:nvSpPr>
          <p:cNvPr id="484" name="Shape 484"/>
          <p:cNvSpPr txBox="1"/>
          <p:nvPr/>
        </p:nvSpPr>
        <p:spPr>
          <a:xfrm>
            <a:off x="7810461" y="5606967"/>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n-US" sz="3200" u="none" strike="noStrike" cap="none" dirty="0">
                <a:solidFill>
                  <a:schemeClr val="lt1"/>
                </a:solidFill>
                <a:latin typeface="Arial" charset="0"/>
                <a:ea typeface="Arial" charset="0"/>
                <a:cs typeface="Arial" charset="0"/>
                <a:sym typeface="Cabin"/>
              </a:rPr>
              <a:t>print(</a:t>
            </a:r>
            <a:r>
              <a:rPr lang="es-AR" sz="3200" dirty="0">
                <a:solidFill>
                  <a:schemeClr val="lt1"/>
                </a:solidFill>
                <a:latin typeface="Arial" charset="0"/>
                <a:ea typeface="Arial" charset="0"/>
                <a:cs typeface="Arial" charset="0"/>
                <a:sym typeface="Cabin"/>
              </a:rPr>
              <a:t>'</a:t>
            </a:r>
            <a:r>
              <a:rPr lang="en-US" sz="3200" u="none" strike="noStrike" cap="none" dirty="0">
                <a:solidFill>
                  <a:schemeClr val="lt1"/>
                </a:solidFill>
                <a:latin typeface="Arial" charset="0"/>
                <a:ea typeface="Arial" charset="0"/>
                <a:cs typeface="Arial" charset="0"/>
                <a:sym typeface="Cabin"/>
              </a:rPr>
              <a:t>ENORME')</a:t>
            </a:r>
          </a:p>
        </p:txBody>
      </p:sp>
      <p:cxnSp>
        <p:nvCxnSpPr>
          <p:cNvPr id="485" name="Shape 485"/>
          <p:cNvCxnSpPr/>
          <p:nvPr/>
        </p:nvCxnSpPr>
        <p:spPr>
          <a:xfrm rot="10800000" flipH="1">
            <a:off x="9376011" y="5286074"/>
            <a:ext cx="4237" cy="361538"/>
          </a:xfrm>
          <a:prstGeom prst="straightConnector1">
            <a:avLst/>
          </a:prstGeom>
          <a:noFill/>
          <a:ln w="63500" cap="rnd" cmpd="sng">
            <a:solidFill>
              <a:srgbClr val="00FF00"/>
            </a:solidFill>
            <a:prstDash val="solid"/>
            <a:miter/>
            <a:headEnd type="stealth" w="med" len="med"/>
            <a:tailEnd type="none" w="med" len="med"/>
          </a:ln>
        </p:spPr>
      </p:cxnSp>
      <p:sp>
        <p:nvSpPr>
          <p:cNvPr id="486" name="Shape 486"/>
          <p:cNvSpPr txBox="1"/>
          <p:nvPr/>
        </p:nvSpPr>
        <p:spPr>
          <a:xfrm>
            <a:off x="8470598" y="5063159"/>
            <a:ext cx="47781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sp>
        <p:nvSpPr>
          <p:cNvPr id="24" name="Shape 501"/>
          <p:cNvSpPr txBox="1"/>
          <p:nvPr/>
        </p:nvSpPr>
        <p:spPr>
          <a:xfrm>
            <a:off x="7596209" y="966287"/>
            <a:ext cx="3467099" cy="691062"/>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dirty="0">
                <a:solidFill>
                  <a:srgbClr val="FFFFFF"/>
                </a:solidFill>
                <a:latin typeface="Arial" charset="0"/>
                <a:ea typeface="Arial" charset="0"/>
                <a:cs typeface="Arial" charset="0"/>
                <a:sym typeface="Cabin"/>
              </a:rPr>
              <a:t>x</a:t>
            </a:r>
            <a:r>
              <a:rPr lang="en-US" sz="3600" u="none" strike="noStrike" cap="none" dirty="0">
                <a:solidFill>
                  <a:srgbClr val="FFFFFF"/>
                </a:solidFill>
                <a:latin typeface="Arial" charset="0"/>
                <a:ea typeface="Arial" charset="0"/>
                <a:cs typeface="Arial" charset="0"/>
                <a:sym typeface="Cabin"/>
              </a:rPr>
              <a:t> = 5</a:t>
            </a:r>
          </a:p>
        </p:txBody>
      </p:sp>
      <p:sp>
        <p:nvSpPr>
          <p:cNvPr id="31" name="Shape 466"/>
          <p:cNvSpPr txBox="1"/>
          <p:nvPr/>
        </p:nvSpPr>
        <p:spPr>
          <a:xfrm>
            <a:off x="1023921" y="2933700"/>
            <a:ext cx="5102699" cy="4457700"/>
          </a:xfrm>
          <a:prstGeom prst="rect">
            <a:avLst/>
          </a:prstGeom>
          <a:noFill/>
          <a:ln>
            <a:noFill/>
          </a:ln>
        </p:spPr>
        <p:txBody>
          <a:bodyPr lIns="0" tIns="0" rIns="0" bIns="0" anchor="ctr" anchorCtr="0">
            <a:noAutofit/>
          </a:bodyPr>
          <a:lstStyle/>
          <a:p>
            <a:pPr>
              <a:buClr>
                <a:srgbClr val="FFFF00"/>
              </a:buClr>
              <a:buSzPct val="25000"/>
            </a:pPr>
            <a:r>
              <a:rPr lang="es-ES" sz="3000" b="1" dirty="0">
                <a:solidFill>
                  <a:schemeClr val="bg1"/>
                </a:solidFill>
                <a:latin typeface="Courier New"/>
                <a:ea typeface="Courier New"/>
                <a:cs typeface="Courier New"/>
                <a:sym typeface="Courier New"/>
              </a:rPr>
              <a:t>x = 5 </a:t>
            </a:r>
            <a:endParaRPr lang="es-ES" sz="30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a:solidFill>
                  <a:srgbClr val="FFC000"/>
                </a:solidFill>
                <a:latin typeface="Courier New"/>
                <a:ea typeface="Courier New"/>
                <a:cs typeface="Courier New"/>
                <a:sym typeface="Courier New"/>
              </a:rPr>
              <a:t>if</a:t>
            </a:r>
            <a:r>
              <a:rPr lang="es-ES" sz="3000" b="1" i="0" u="none" strike="noStrike" cap="none" dirty="0">
                <a:solidFill>
                  <a:srgbClr val="FFC000"/>
                </a:solidFill>
                <a:latin typeface="Courier New"/>
                <a:ea typeface="Courier New"/>
                <a:cs typeface="Courier New"/>
                <a:sym typeface="Courier New"/>
              </a:rPr>
              <a:t> x &lt; 2 :</a:t>
            </a:r>
          </a:p>
          <a:p>
            <a:pPr lvl="0">
              <a:buClr>
                <a:schemeClr val="lt1"/>
              </a:buClr>
              <a:buSzPct val="25000"/>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err="1">
                <a:solidFill>
                  <a:srgbClr val="00FF00"/>
                </a:solidFill>
                <a:latin typeface="Courier New"/>
                <a:ea typeface="Courier New"/>
                <a:cs typeface="Courier New"/>
                <a:sym typeface="Courier New"/>
              </a:rPr>
              <a:t>print</a:t>
            </a:r>
            <a:r>
              <a:rPr lang="es-ES" sz="3000" b="1" i="0" u="none" strike="noStrike" cap="none" dirty="0">
                <a:solidFill>
                  <a:srgbClr val="00FF00"/>
                </a:solidFill>
                <a:latin typeface="Courier New"/>
                <a:ea typeface="Courier New"/>
                <a:cs typeface="Courier New"/>
                <a:sym typeface="Courier New"/>
              </a:rPr>
              <a:t>(</a:t>
            </a:r>
            <a:r>
              <a:rPr lang="es-ES" sz="3200" b="1" dirty="0">
                <a:solidFill>
                  <a:schemeClr val="lt1"/>
                </a:solidFill>
                <a:latin typeface="Courier New"/>
                <a:ea typeface="Courier New"/>
                <a:cs typeface="Courier New"/>
                <a:sym typeface="Courier New"/>
              </a:rPr>
              <a:t>'</a:t>
            </a:r>
            <a:r>
              <a:rPr lang="es-ES" sz="3000" b="1" dirty="0">
                <a:solidFill>
                  <a:schemeClr val="lt1"/>
                </a:solidFill>
                <a:latin typeface="Courier New"/>
                <a:ea typeface="Courier New"/>
                <a:cs typeface="Courier New"/>
                <a:sym typeface="Courier New"/>
              </a:rPr>
              <a:t>pequeño</a:t>
            </a:r>
            <a:r>
              <a:rPr lang="es-ES" sz="3000" b="1" i="0" u="none" strike="noStrike" cap="none" dirty="0">
                <a:solidFill>
                  <a:schemeClr val="lt1"/>
                </a:solidFill>
                <a:latin typeface="Courier New"/>
                <a:ea typeface="Courier New"/>
                <a:cs typeface="Courier New"/>
                <a:sym typeface="Courier New"/>
              </a:rPr>
              <a:t>'</a:t>
            </a:r>
            <a:r>
              <a:rPr lang="es-ES" sz="3000" b="1" dirty="0">
                <a:solidFill>
                  <a:srgbClr val="00FF00"/>
                </a:solidFill>
                <a:latin typeface="Courier New"/>
                <a:ea typeface="Courier New"/>
                <a:cs typeface="Courier New"/>
                <a:sym typeface="Courier New"/>
              </a:rPr>
              <a:t>)</a:t>
            </a:r>
            <a:endParaRPr lang="es-E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a:solidFill>
                  <a:srgbClr val="FFC000"/>
                </a:solidFill>
                <a:latin typeface="Courier New"/>
                <a:ea typeface="Courier New"/>
                <a:cs typeface="Courier New"/>
                <a:sym typeface="Courier New"/>
              </a:rPr>
              <a:t>elif</a:t>
            </a:r>
            <a:r>
              <a:rPr lang="es-ES" sz="3000" b="1" i="0" u="none" strike="noStrike" cap="none" dirty="0">
                <a:solidFill>
                  <a:srgbClr val="FFC000"/>
                </a:solidFill>
                <a:latin typeface="Courier New"/>
                <a:ea typeface="Courier New"/>
                <a:cs typeface="Courier New"/>
                <a:sym typeface="Courier New"/>
              </a:rPr>
              <a:t> x &lt; 10 :</a:t>
            </a:r>
          </a:p>
          <a:p>
            <a:pPr lvl="0">
              <a:buClr>
                <a:schemeClr val="lt1"/>
              </a:buClr>
              <a:buSzPct val="25000"/>
            </a:pPr>
            <a:r>
              <a:rPr lang="es-ES" sz="3000" b="1" i="0" u="none" strike="noStrike" cap="none" dirty="0">
                <a:solidFill>
                  <a:srgbClr val="FFC000"/>
                </a:solidFill>
                <a:latin typeface="Courier New"/>
                <a:ea typeface="Courier New"/>
                <a:cs typeface="Courier New"/>
                <a:sym typeface="Courier New"/>
              </a:rPr>
              <a:t>    </a:t>
            </a:r>
            <a:r>
              <a:rPr lang="es-ES" sz="3000" b="1" i="0" u="none" strike="noStrike" cap="none" dirty="0" err="1">
                <a:solidFill>
                  <a:srgbClr val="FFC000"/>
                </a:solidFill>
                <a:latin typeface="Courier New"/>
                <a:ea typeface="Courier New"/>
                <a:cs typeface="Courier New"/>
                <a:sym typeface="Courier New"/>
              </a:rPr>
              <a:t>print</a:t>
            </a:r>
            <a:r>
              <a:rPr lang="es-ES" sz="3000" b="1" i="0" u="none" strike="noStrike" cap="none" dirty="0">
                <a:solidFill>
                  <a:srgbClr val="FFC000"/>
                </a:solidFill>
                <a:latin typeface="Courier New"/>
                <a:ea typeface="Courier New"/>
                <a:cs typeface="Courier New"/>
                <a:sym typeface="Courier New"/>
              </a:rPr>
              <a:t>('</a:t>
            </a:r>
            <a:r>
              <a:rPr lang="es-ES" sz="3000" b="1" dirty="0">
                <a:solidFill>
                  <a:srgbClr val="FFC000"/>
                </a:solidFill>
                <a:latin typeface="Courier New"/>
                <a:ea typeface="Courier New"/>
                <a:cs typeface="Courier New"/>
                <a:sym typeface="Courier New"/>
              </a:rPr>
              <a:t>Mediano')</a:t>
            </a:r>
            <a:endParaRPr lang="es-ES" sz="3000" b="1" i="0" u="none" strike="noStrike" cap="none" dirty="0">
              <a:solidFill>
                <a:srgbClr val="FFC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a:solidFill>
                  <a:srgbClr val="00FF00"/>
                </a:solidFill>
                <a:latin typeface="Courier New"/>
                <a:ea typeface="Courier New"/>
                <a:cs typeface="Courier New"/>
                <a:sym typeface="Courier New"/>
              </a:rPr>
              <a:t>else</a:t>
            </a:r>
            <a:r>
              <a:rPr lang="es-ES" sz="3000" b="1" i="0" u="none" strike="noStrike" cap="none" dirty="0">
                <a:solidFill>
                  <a:schemeClr val="lt1"/>
                </a:solidFill>
                <a:latin typeface="Courier New"/>
                <a:ea typeface="Courier New"/>
                <a:cs typeface="Courier New"/>
                <a:sym typeface="Courier New"/>
              </a:rPr>
              <a:t> :</a:t>
            </a:r>
          </a:p>
          <a:p>
            <a:pPr lvl="0">
              <a:buClr>
                <a:schemeClr val="lt1"/>
              </a:buClr>
              <a:buSzPct val="25000"/>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err="1">
                <a:solidFill>
                  <a:srgbClr val="00FF00"/>
                </a:solidFill>
                <a:latin typeface="Courier New"/>
                <a:ea typeface="Courier New"/>
                <a:cs typeface="Courier New"/>
                <a:sym typeface="Courier New"/>
              </a:rPr>
              <a:t>print</a:t>
            </a:r>
            <a:r>
              <a:rPr lang="es-ES" sz="3000" b="1" i="0" u="none" strike="noStrike" cap="none" dirty="0">
                <a:solidFill>
                  <a:srgbClr val="00FF00"/>
                </a:solidFill>
                <a:latin typeface="Courier New"/>
                <a:ea typeface="Courier New"/>
                <a:cs typeface="Courier New"/>
                <a:sym typeface="Courier New"/>
              </a:rPr>
              <a:t>(</a:t>
            </a:r>
            <a:r>
              <a:rPr lang="es-ES" sz="3000" b="1" dirty="0">
                <a:solidFill>
                  <a:schemeClr val="lt1"/>
                </a:solidFill>
                <a:latin typeface="Courier New"/>
                <a:ea typeface="Courier New"/>
                <a:cs typeface="Courier New"/>
                <a:sym typeface="Courier New"/>
              </a:rPr>
              <a:t>'ENROME</a:t>
            </a:r>
            <a:r>
              <a:rPr lang="es-ES" sz="3000" b="1" i="0" u="none" strike="noStrike" cap="none" dirty="0">
                <a:solidFill>
                  <a:schemeClr val="lt1"/>
                </a:solidFill>
                <a:latin typeface="Courier New"/>
                <a:ea typeface="Courier New"/>
                <a:cs typeface="Courier New"/>
                <a:sym typeface="Courier New"/>
              </a:rPr>
              <a:t>'</a:t>
            </a:r>
            <a:r>
              <a:rPr lang="es-ES" sz="3000" b="1" dirty="0">
                <a:solidFill>
                  <a:srgbClr val="00FF00"/>
                </a:solidFill>
                <a:latin typeface="Courier New"/>
                <a:ea typeface="Courier New"/>
                <a:cs typeface="Courier New"/>
                <a:sym typeface="Courier New"/>
              </a:rPr>
              <a:t>)</a:t>
            </a:r>
            <a:endParaRPr lang="es-ES" sz="3000" b="1" i="0" u="none" strike="noStrike" cap="none" dirty="0">
              <a:solidFill>
                <a:schemeClr val="lt1"/>
              </a:solidFill>
              <a:latin typeface="Courier New"/>
              <a:ea typeface="Courier New"/>
              <a:cs typeface="Courier New"/>
              <a:sym typeface="Courier New"/>
            </a:endParaRPr>
          </a:p>
          <a:p>
            <a:pPr lvl="0">
              <a:buClr>
                <a:srgbClr val="FFFF00"/>
              </a:buClr>
              <a:buSzPct val="25000"/>
            </a:pPr>
            <a:r>
              <a:rPr lang="es-ES" sz="3000" b="1" i="0" u="none" strike="noStrike" cap="none" dirty="0" err="1">
                <a:solidFill>
                  <a:srgbClr val="FFC000"/>
                </a:solidFill>
                <a:latin typeface="Courier New"/>
                <a:ea typeface="Courier New"/>
                <a:cs typeface="Courier New"/>
                <a:sym typeface="Courier New"/>
              </a:rPr>
              <a:t>print</a:t>
            </a:r>
            <a:r>
              <a:rPr lang="es-ES" sz="3000" b="1" dirty="0">
                <a:solidFill>
                  <a:srgbClr val="FFC000"/>
                </a:solidFill>
                <a:latin typeface="Courier New"/>
                <a:ea typeface="Courier New"/>
                <a:cs typeface="Courier New"/>
                <a:sym typeface="Courier New"/>
              </a:rPr>
              <a:t>('Todo terminado</a:t>
            </a:r>
            <a:r>
              <a:rPr lang="es-ES" sz="3000" b="1" i="0" u="none" strike="noStrike" cap="none" dirty="0">
                <a:solidFill>
                  <a:srgbClr val="FFC000"/>
                </a:solidFill>
                <a:latin typeface="Courier New"/>
                <a:ea typeface="Courier New"/>
                <a:cs typeface="Courier New"/>
                <a:sym typeface="Courier New"/>
              </a:rPr>
              <a:t>'</a:t>
            </a:r>
            <a:r>
              <a:rPr lang="es-ES" sz="3000" b="1" dirty="0">
                <a:solidFill>
                  <a:srgbClr val="FFC000"/>
                </a:solidFill>
                <a:latin typeface="Courier New"/>
                <a:ea typeface="Courier New"/>
                <a:cs typeface="Courier New"/>
                <a:sym typeface="Courier New"/>
              </a:rPr>
              <a:t>)</a:t>
            </a:r>
            <a:endParaRPr lang="es-ES" sz="3000" b="1" i="0" u="none" strike="noStrike" cap="none" dirty="0">
              <a:solidFill>
                <a:srgbClr val="FFC000"/>
              </a:solidFill>
              <a:latin typeface="Courier New"/>
              <a:ea typeface="Courier New"/>
              <a:cs typeface="Courier New"/>
              <a:sym typeface="Courier New"/>
            </a:endParaRPr>
          </a:p>
        </p:txBody>
      </p:sp>
    </p:spTree>
    <p:extLst>
      <p:ext uri="{BB962C8B-B14F-4D97-AF65-F5344CB8AC3E}">
        <p14:creationId xmlns:p14="http://schemas.microsoft.com/office/powerpoint/2010/main" val="971681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270554" y="745588"/>
            <a:ext cx="7625414" cy="1794312"/>
          </a:xfrm>
          <a:prstGeom prst="rect">
            <a:avLst/>
          </a:prstGeom>
          <a:noFill/>
          <a:ln>
            <a:noFill/>
          </a:ln>
        </p:spPr>
        <p:txBody>
          <a:bodyPr lIns="38100" tIns="38100" rIns="38100" bIns="38100" anchor="ctr" anchorCtr="0">
            <a:noAutofit/>
          </a:bodyPr>
          <a:lstStyle/>
          <a:p>
            <a:pPr lvl="0">
              <a:spcBef>
                <a:spcPts val="0"/>
              </a:spcBef>
              <a:buClr>
                <a:srgbClr val="FFFF00"/>
              </a:buClr>
              <a:buSzPct val="25000"/>
            </a:pPr>
            <a:r>
              <a:rPr lang="es-AR" sz="7600" dirty="0">
                <a:solidFill>
                  <a:srgbClr val="FFFF00"/>
                </a:solidFill>
                <a:latin typeface="Arial" charset="0"/>
                <a:ea typeface="Arial" charset="0"/>
                <a:cs typeface="Arial" charset="0"/>
                <a:sym typeface="Cabin"/>
              </a:rPr>
              <a:t>Multidireccional</a:t>
            </a:r>
            <a:endParaRPr lang="en-US" sz="7600" u="none" strike="noStrike" cap="none" dirty="0">
              <a:solidFill>
                <a:srgbClr val="FFFF00"/>
              </a:solidFill>
              <a:latin typeface="Arial" charset="0"/>
              <a:ea typeface="Arial" charset="0"/>
              <a:cs typeface="Arial" charset="0"/>
              <a:sym typeface="Cabin"/>
            </a:endParaRPr>
          </a:p>
        </p:txBody>
      </p:sp>
      <p:sp>
        <p:nvSpPr>
          <p:cNvPr id="467" name="Shape 467"/>
          <p:cNvSpPr/>
          <p:nvPr/>
        </p:nvSpPr>
        <p:spPr>
          <a:xfrm>
            <a:off x="7776941" y="2267096"/>
            <a:ext cx="3139423" cy="1300743"/>
          </a:xfrm>
          <a:prstGeom prst="diamond">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2</a:t>
            </a:r>
          </a:p>
        </p:txBody>
      </p:sp>
      <p:sp>
        <p:nvSpPr>
          <p:cNvPr id="468" name="Shape 468"/>
          <p:cNvSpPr txBox="1"/>
          <p:nvPr/>
        </p:nvSpPr>
        <p:spPr>
          <a:xfrm>
            <a:off x="11533142" y="2356796"/>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ES" sz="3200" u="none" strike="noStrike" cap="none" dirty="0" err="1">
                <a:solidFill>
                  <a:schemeClr val="lt1"/>
                </a:solidFill>
                <a:latin typeface="Arial" charset="0"/>
                <a:ea typeface="Arial" charset="0"/>
                <a:cs typeface="Arial" charset="0"/>
                <a:sym typeface="Cabin"/>
              </a:rPr>
              <a:t>print</a:t>
            </a:r>
            <a:r>
              <a:rPr lang="es-ES" sz="3200" dirty="0">
                <a:solidFill>
                  <a:schemeClr val="lt1"/>
                </a:solidFill>
                <a:latin typeface="Arial" charset="0"/>
                <a:ea typeface="Arial" charset="0"/>
                <a:cs typeface="Arial" charset="0"/>
                <a:sym typeface="Cabin"/>
              </a:rPr>
              <a:t>('pequeño</a:t>
            </a:r>
            <a:r>
              <a:rPr lang="es-ES" sz="3200" u="none" strike="noStrike" cap="none" dirty="0">
                <a:solidFill>
                  <a:schemeClr val="lt1"/>
                </a:solidFill>
                <a:latin typeface="Arial" charset="0"/>
                <a:ea typeface="Arial" charset="0"/>
                <a:cs typeface="Arial" charset="0"/>
                <a:sym typeface="Cabin"/>
              </a:rPr>
              <a:t>')</a:t>
            </a:r>
          </a:p>
        </p:txBody>
      </p:sp>
      <p:cxnSp>
        <p:nvCxnSpPr>
          <p:cNvPr id="469" name="Shape 469"/>
          <p:cNvCxnSpPr/>
          <p:nvPr/>
        </p:nvCxnSpPr>
        <p:spPr>
          <a:xfrm rot="10800000">
            <a:off x="10966897" y="2920226"/>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70" name="Shape 470"/>
          <p:cNvCxnSpPr/>
          <p:nvPr/>
        </p:nvCxnSpPr>
        <p:spPr>
          <a:xfrm rot="10800000" flipH="1">
            <a:off x="9408365" y="6874037"/>
            <a:ext cx="5728196" cy="91113"/>
          </a:xfrm>
          <a:prstGeom prst="straightConnector1">
            <a:avLst/>
          </a:prstGeom>
          <a:noFill/>
          <a:ln w="63500" cap="rnd" cmpd="sng">
            <a:solidFill>
              <a:srgbClr val="00FF00"/>
            </a:solidFill>
            <a:prstDash val="solid"/>
            <a:miter/>
            <a:headEnd type="stealth" w="med" len="med"/>
            <a:tailEnd type="none" w="med" len="med"/>
          </a:ln>
        </p:spPr>
      </p:cxnSp>
      <p:sp>
        <p:nvSpPr>
          <p:cNvPr id="471" name="Shape 471"/>
          <p:cNvSpPr txBox="1"/>
          <p:nvPr/>
        </p:nvSpPr>
        <p:spPr>
          <a:xfrm>
            <a:off x="10369841" y="2183002"/>
            <a:ext cx="695265"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a:solidFill>
                  <a:schemeClr val="lt1"/>
                </a:solidFill>
                <a:latin typeface="Arial" charset="0"/>
                <a:ea typeface="Arial" charset="0"/>
                <a:cs typeface="Arial" charset="0"/>
                <a:sym typeface="Cabin"/>
              </a:rPr>
              <a:t>sí</a:t>
            </a:r>
          </a:p>
        </p:txBody>
      </p:sp>
      <p:sp>
        <p:nvSpPr>
          <p:cNvPr id="472" name="Shape 472"/>
          <p:cNvSpPr txBox="1"/>
          <p:nvPr/>
        </p:nvSpPr>
        <p:spPr>
          <a:xfrm>
            <a:off x="8638903" y="3483657"/>
            <a:ext cx="47781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cxnSp>
        <p:nvCxnSpPr>
          <p:cNvPr id="473" name="Shape 473"/>
          <p:cNvCxnSpPr/>
          <p:nvPr/>
        </p:nvCxnSpPr>
        <p:spPr>
          <a:xfrm rot="10800000">
            <a:off x="15119754" y="2935664"/>
            <a:ext cx="33637" cy="3955201"/>
          </a:xfrm>
          <a:prstGeom prst="straightConnector1">
            <a:avLst/>
          </a:prstGeom>
          <a:noFill/>
          <a:ln w="63500" cap="rnd" cmpd="sng">
            <a:solidFill>
              <a:srgbClr val="00FF00"/>
            </a:solidFill>
            <a:prstDash val="solid"/>
            <a:miter/>
            <a:headEnd type="none" w="med" len="med"/>
            <a:tailEnd type="none" w="med" len="med"/>
          </a:ln>
        </p:spPr>
      </p:cxnSp>
      <p:cxnSp>
        <p:nvCxnSpPr>
          <p:cNvPr id="474" name="Shape 474"/>
          <p:cNvCxnSpPr/>
          <p:nvPr/>
        </p:nvCxnSpPr>
        <p:spPr>
          <a:xfrm rot="10800000">
            <a:off x="9359277" y="1696734"/>
            <a:ext cx="4237" cy="606802"/>
          </a:xfrm>
          <a:prstGeom prst="straightConnector1">
            <a:avLst/>
          </a:prstGeom>
          <a:noFill/>
          <a:ln w="63500" cap="rnd" cmpd="sng">
            <a:solidFill>
              <a:srgbClr val="FFC000"/>
            </a:solidFill>
            <a:prstDash val="solid"/>
            <a:miter/>
            <a:headEnd type="stealth" w="med" len="med"/>
            <a:tailEnd type="none" w="med" len="med"/>
          </a:ln>
        </p:spPr>
      </p:cxnSp>
      <p:cxnSp>
        <p:nvCxnSpPr>
          <p:cNvPr id="475" name="Shape 475"/>
          <p:cNvCxnSpPr/>
          <p:nvPr/>
        </p:nvCxnSpPr>
        <p:spPr>
          <a:xfrm rot="10800000" flipH="1">
            <a:off x="9363515" y="6724103"/>
            <a:ext cx="16686" cy="658714"/>
          </a:xfrm>
          <a:prstGeom prst="straightConnector1">
            <a:avLst/>
          </a:prstGeom>
          <a:noFill/>
          <a:ln w="63500" cap="rnd" cmpd="sng">
            <a:solidFill>
              <a:srgbClr val="FFC000"/>
            </a:solidFill>
            <a:prstDash val="solid"/>
            <a:miter/>
            <a:headEnd type="stealth" w="med" len="med"/>
            <a:tailEnd type="none" w="med" len="med"/>
          </a:ln>
        </p:spPr>
      </p:cxnSp>
      <p:sp>
        <p:nvSpPr>
          <p:cNvPr id="476" name="Shape 476"/>
          <p:cNvSpPr txBox="1"/>
          <p:nvPr/>
        </p:nvSpPr>
        <p:spPr>
          <a:xfrm>
            <a:off x="7788153" y="7357590"/>
            <a:ext cx="3061023" cy="8520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ES" sz="3300" u="none" strike="noStrike" cap="none" dirty="0" err="1">
                <a:solidFill>
                  <a:schemeClr val="lt1"/>
                </a:solidFill>
                <a:latin typeface="Arial" charset="0"/>
                <a:ea typeface="Arial" charset="0"/>
                <a:cs typeface="Arial" charset="0"/>
                <a:sym typeface="Cabin"/>
              </a:rPr>
              <a:t>print</a:t>
            </a:r>
            <a:r>
              <a:rPr lang="es-ES" sz="3300" dirty="0">
                <a:solidFill>
                  <a:schemeClr val="lt1"/>
                </a:solidFill>
                <a:latin typeface="Arial" charset="0"/>
                <a:ea typeface="Arial" charset="0"/>
                <a:cs typeface="Arial" charset="0"/>
                <a:sym typeface="Cabin"/>
              </a:rPr>
              <a:t>('Todo </a:t>
            </a:r>
            <a:r>
              <a:rPr lang="es-ES" sz="3300" u="none" strike="noStrike" cap="none" dirty="0">
                <a:solidFill>
                  <a:schemeClr val="lt1"/>
                </a:solidFill>
                <a:latin typeface="Arial" charset="0"/>
                <a:ea typeface="Arial" charset="0"/>
                <a:cs typeface="Arial" charset="0"/>
                <a:sym typeface="Cabin"/>
              </a:rPr>
              <a:t>Terminado')</a:t>
            </a:r>
          </a:p>
        </p:txBody>
      </p:sp>
      <p:sp>
        <p:nvSpPr>
          <p:cNvPr id="477" name="Shape 477"/>
          <p:cNvSpPr/>
          <p:nvPr/>
        </p:nvSpPr>
        <p:spPr>
          <a:xfrm>
            <a:off x="7765728" y="3982615"/>
            <a:ext cx="3139423" cy="1300743"/>
          </a:xfrm>
          <a:prstGeom prst="diamond">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10</a:t>
            </a:r>
          </a:p>
        </p:txBody>
      </p:sp>
      <p:sp>
        <p:nvSpPr>
          <p:cNvPr id="478" name="Shape 478"/>
          <p:cNvSpPr txBox="1"/>
          <p:nvPr/>
        </p:nvSpPr>
        <p:spPr>
          <a:xfrm>
            <a:off x="11521930" y="4072315"/>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ES" sz="3200" u="none" strike="noStrike" cap="none" dirty="0" err="1">
                <a:solidFill>
                  <a:schemeClr val="lt1"/>
                </a:solidFill>
                <a:latin typeface="Arial" charset="0"/>
                <a:ea typeface="Arial" charset="0"/>
                <a:cs typeface="Arial" charset="0"/>
                <a:sym typeface="Cabin"/>
              </a:rPr>
              <a:t>print</a:t>
            </a:r>
            <a:r>
              <a:rPr lang="es-ES" sz="3200" u="none" strike="noStrike" cap="none" dirty="0">
                <a:solidFill>
                  <a:schemeClr val="lt1"/>
                </a:solidFill>
                <a:latin typeface="Arial" charset="0"/>
                <a:ea typeface="Arial" charset="0"/>
                <a:cs typeface="Arial" charset="0"/>
                <a:sym typeface="Cabin"/>
              </a:rPr>
              <a:t>(</a:t>
            </a:r>
            <a:r>
              <a:rPr lang="es-ES" sz="3200" dirty="0">
                <a:solidFill>
                  <a:schemeClr val="lt1"/>
                </a:solidFill>
                <a:latin typeface="Arial" charset="0"/>
                <a:ea typeface="Arial" charset="0"/>
                <a:cs typeface="Arial" charset="0"/>
                <a:sym typeface="Cabin"/>
              </a:rPr>
              <a:t>'Mediano')</a:t>
            </a:r>
            <a:endParaRPr lang="es-ES" sz="3200" u="none" strike="noStrike" cap="none" dirty="0">
              <a:solidFill>
                <a:schemeClr val="lt1"/>
              </a:solidFill>
              <a:latin typeface="Arial" charset="0"/>
              <a:ea typeface="Arial" charset="0"/>
              <a:cs typeface="Arial" charset="0"/>
              <a:sym typeface="Cabin"/>
            </a:endParaRPr>
          </a:p>
        </p:txBody>
      </p:sp>
      <p:cxnSp>
        <p:nvCxnSpPr>
          <p:cNvPr id="479" name="Shape 479"/>
          <p:cNvCxnSpPr/>
          <p:nvPr/>
        </p:nvCxnSpPr>
        <p:spPr>
          <a:xfrm rot="10800000">
            <a:off x="10955684" y="4635745"/>
            <a:ext cx="528401" cy="0"/>
          </a:xfrm>
          <a:prstGeom prst="straightConnector1">
            <a:avLst/>
          </a:prstGeom>
          <a:noFill/>
          <a:ln w="63500" cap="rnd" cmpd="sng">
            <a:solidFill>
              <a:srgbClr val="00FF00"/>
            </a:solidFill>
            <a:prstDash val="solid"/>
            <a:miter/>
            <a:headEnd type="stealth" w="med" len="med"/>
            <a:tailEnd type="none" w="med" len="med"/>
          </a:ln>
        </p:spPr>
      </p:cxnSp>
      <p:sp>
        <p:nvSpPr>
          <p:cNvPr id="480" name="Shape 480"/>
          <p:cNvSpPr txBox="1"/>
          <p:nvPr/>
        </p:nvSpPr>
        <p:spPr>
          <a:xfrm>
            <a:off x="10504391" y="3954583"/>
            <a:ext cx="77306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a:solidFill>
                  <a:schemeClr val="lt1"/>
                </a:solidFill>
                <a:latin typeface="Arial" charset="0"/>
                <a:ea typeface="Arial" charset="0"/>
                <a:cs typeface="Arial" charset="0"/>
                <a:sym typeface="Cabin"/>
              </a:rPr>
              <a:t>sí</a:t>
            </a:r>
          </a:p>
        </p:txBody>
      </p:sp>
      <p:cxnSp>
        <p:nvCxnSpPr>
          <p:cNvPr id="481" name="Shape 481"/>
          <p:cNvCxnSpPr/>
          <p:nvPr/>
        </p:nvCxnSpPr>
        <p:spPr>
          <a:xfrm rot="10800000">
            <a:off x="14633399" y="2920226"/>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2" name="Shape 482"/>
          <p:cNvCxnSpPr/>
          <p:nvPr/>
        </p:nvCxnSpPr>
        <p:spPr>
          <a:xfrm rot="10800000">
            <a:off x="14599761" y="4624533"/>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3" name="Shape 483"/>
          <p:cNvCxnSpPr/>
          <p:nvPr/>
        </p:nvCxnSpPr>
        <p:spPr>
          <a:xfrm rot="10800000">
            <a:off x="9318741" y="3559219"/>
            <a:ext cx="1324" cy="497678"/>
          </a:xfrm>
          <a:prstGeom prst="straightConnector1">
            <a:avLst/>
          </a:prstGeom>
          <a:noFill/>
          <a:ln w="63500" cap="rnd" cmpd="sng">
            <a:solidFill>
              <a:srgbClr val="FFC000"/>
            </a:solidFill>
            <a:prstDash val="solid"/>
            <a:miter/>
            <a:headEnd type="stealth" w="med" len="med"/>
            <a:tailEnd type="none" w="med" len="med"/>
          </a:ln>
        </p:spPr>
      </p:cxnSp>
      <p:sp>
        <p:nvSpPr>
          <p:cNvPr id="484" name="Shape 484"/>
          <p:cNvSpPr txBox="1"/>
          <p:nvPr/>
        </p:nvSpPr>
        <p:spPr>
          <a:xfrm>
            <a:off x="7799366" y="5597221"/>
            <a:ext cx="3061023" cy="11211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200" u="none" strike="noStrike" cap="none" dirty="0" err="1">
                <a:solidFill>
                  <a:schemeClr val="lt1"/>
                </a:solidFill>
                <a:latin typeface="Arial" charset="0"/>
                <a:ea typeface="Arial" charset="0"/>
                <a:cs typeface="Arial" charset="0"/>
                <a:sym typeface="Cabin"/>
              </a:rPr>
              <a:t>print</a:t>
            </a:r>
            <a:r>
              <a:rPr lang="es-ES" sz="3200" u="none" strike="noStrike" cap="none" dirty="0">
                <a:solidFill>
                  <a:schemeClr val="lt1"/>
                </a:solidFill>
                <a:latin typeface="Arial" charset="0"/>
                <a:ea typeface="Arial" charset="0"/>
                <a:cs typeface="Arial" charset="0"/>
                <a:sym typeface="Cabin"/>
              </a:rPr>
              <a:t>(‘ENORME')</a:t>
            </a:r>
          </a:p>
        </p:txBody>
      </p:sp>
      <p:cxnSp>
        <p:nvCxnSpPr>
          <p:cNvPr id="485" name="Shape 485"/>
          <p:cNvCxnSpPr/>
          <p:nvPr/>
        </p:nvCxnSpPr>
        <p:spPr>
          <a:xfrm rot="10800000" flipH="1">
            <a:off x="9364916" y="5276328"/>
            <a:ext cx="4237" cy="361538"/>
          </a:xfrm>
          <a:prstGeom prst="straightConnector1">
            <a:avLst/>
          </a:prstGeom>
          <a:noFill/>
          <a:ln w="63500" cap="rnd" cmpd="sng">
            <a:solidFill>
              <a:srgbClr val="FFC000"/>
            </a:solidFill>
            <a:prstDash val="solid"/>
            <a:miter/>
            <a:headEnd type="stealth" w="med" len="med"/>
            <a:tailEnd type="none" w="med" len="med"/>
          </a:ln>
        </p:spPr>
      </p:cxnSp>
      <p:sp>
        <p:nvSpPr>
          <p:cNvPr id="486" name="Shape 486"/>
          <p:cNvSpPr txBox="1"/>
          <p:nvPr/>
        </p:nvSpPr>
        <p:spPr>
          <a:xfrm>
            <a:off x="8459503" y="5053413"/>
            <a:ext cx="47781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sp>
        <p:nvSpPr>
          <p:cNvPr id="24" name="Shape 501"/>
          <p:cNvSpPr txBox="1"/>
          <p:nvPr/>
        </p:nvSpPr>
        <p:spPr>
          <a:xfrm>
            <a:off x="7585114" y="956541"/>
            <a:ext cx="3467099" cy="691062"/>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AR" sz="3600">
                <a:solidFill>
                  <a:srgbClr val="FFFFFF"/>
                </a:solidFill>
                <a:latin typeface="Arial" charset="0"/>
                <a:ea typeface="Arial" charset="0"/>
                <a:cs typeface="Arial" charset="0"/>
                <a:sym typeface="Cabin"/>
              </a:rPr>
              <a:t>x</a:t>
            </a:r>
            <a:r>
              <a:rPr lang="es-AR" sz="3600" u="none" strike="noStrike" cap="none">
                <a:solidFill>
                  <a:srgbClr val="FFFFFF"/>
                </a:solidFill>
                <a:latin typeface="Arial" charset="0"/>
                <a:ea typeface="Arial" charset="0"/>
                <a:cs typeface="Arial" charset="0"/>
                <a:sym typeface="Cabin"/>
              </a:rPr>
              <a:t> = 20</a:t>
            </a:r>
          </a:p>
        </p:txBody>
      </p:sp>
      <p:sp>
        <p:nvSpPr>
          <p:cNvPr id="28" name="Shape 466"/>
          <p:cNvSpPr txBox="1"/>
          <p:nvPr/>
        </p:nvSpPr>
        <p:spPr>
          <a:xfrm>
            <a:off x="1033161" y="2935664"/>
            <a:ext cx="5102699" cy="4457700"/>
          </a:xfrm>
          <a:prstGeom prst="rect">
            <a:avLst/>
          </a:prstGeom>
          <a:noFill/>
          <a:ln>
            <a:noFill/>
          </a:ln>
        </p:spPr>
        <p:txBody>
          <a:bodyPr lIns="0" tIns="0" rIns="0" bIns="0" anchor="ctr" anchorCtr="0">
            <a:noAutofit/>
          </a:bodyPr>
          <a:lstStyle/>
          <a:p>
            <a:pPr>
              <a:buClr>
                <a:srgbClr val="FFFF00"/>
              </a:buClr>
              <a:buSzPct val="25000"/>
            </a:pPr>
            <a:r>
              <a:rPr lang="es-ES" sz="3000" b="1" dirty="0">
                <a:solidFill>
                  <a:schemeClr val="bg1"/>
                </a:solidFill>
                <a:latin typeface="Courier New"/>
                <a:ea typeface="Courier New"/>
                <a:cs typeface="Courier New"/>
                <a:sym typeface="Courier New"/>
              </a:rPr>
              <a:t>x = 20</a:t>
            </a:r>
            <a:endParaRPr lang="es-ES" sz="30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a:solidFill>
                  <a:srgbClr val="FFC000"/>
                </a:solidFill>
                <a:latin typeface="Courier New"/>
                <a:ea typeface="Courier New"/>
                <a:cs typeface="Courier New"/>
                <a:sym typeface="Courier New"/>
              </a:rPr>
              <a:t>if</a:t>
            </a:r>
            <a:r>
              <a:rPr lang="es-ES" sz="3000" b="1" i="0" u="none" strike="noStrike" cap="none" dirty="0">
                <a:solidFill>
                  <a:srgbClr val="FFC000"/>
                </a:solidFill>
                <a:latin typeface="Courier New"/>
                <a:ea typeface="Courier New"/>
                <a:cs typeface="Courier New"/>
                <a:sym typeface="Courier New"/>
              </a:rPr>
              <a:t> x &lt; 2 :</a:t>
            </a:r>
          </a:p>
          <a:p>
            <a:pPr lvl="0">
              <a:buClr>
                <a:schemeClr val="lt1"/>
              </a:buClr>
              <a:buSzPct val="25000"/>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err="1">
                <a:solidFill>
                  <a:srgbClr val="00FF00"/>
                </a:solidFill>
                <a:latin typeface="Courier New"/>
                <a:ea typeface="Courier New"/>
                <a:cs typeface="Courier New"/>
                <a:sym typeface="Courier New"/>
              </a:rPr>
              <a:t>print</a:t>
            </a:r>
            <a:r>
              <a:rPr lang="es-ES" sz="3000" b="1" i="0" u="none" strike="noStrike" cap="none" dirty="0">
                <a:solidFill>
                  <a:srgbClr val="00FF00"/>
                </a:solidFill>
                <a:latin typeface="Courier New"/>
                <a:ea typeface="Courier New"/>
                <a:cs typeface="Courier New"/>
                <a:sym typeface="Courier New"/>
              </a:rPr>
              <a:t>(</a:t>
            </a:r>
            <a:r>
              <a:rPr lang="es-ES" sz="3000" b="1" dirty="0">
                <a:solidFill>
                  <a:schemeClr val="lt1"/>
                </a:solidFill>
                <a:latin typeface="Courier New"/>
                <a:ea typeface="Courier New"/>
                <a:cs typeface="Courier New"/>
                <a:sym typeface="Courier New"/>
              </a:rPr>
              <a:t>'pequeño</a:t>
            </a:r>
            <a:r>
              <a:rPr lang="es-ES" sz="3000" b="1" i="0" u="none" strike="noStrike" cap="none" dirty="0">
                <a:solidFill>
                  <a:schemeClr val="lt1"/>
                </a:solidFill>
                <a:latin typeface="Courier New"/>
                <a:ea typeface="Courier New"/>
                <a:cs typeface="Courier New"/>
                <a:sym typeface="Courier New"/>
              </a:rPr>
              <a:t>'</a:t>
            </a:r>
            <a:r>
              <a:rPr lang="es-ES" sz="3000" b="1" dirty="0">
                <a:solidFill>
                  <a:srgbClr val="00FF00"/>
                </a:solidFill>
                <a:latin typeface="Courier New"/>
                <a:ea typeface="Courier New"/>
                <a:cs typeface="Courier New"/>
                <a:sym typeface="Courier New"/>
              </a:rPr>
              <a:t>)</a:t>
            </a:r>
            <a:endParaRPr lang="es-E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a:solidFill>
                  <a:srgbClr val="FFC000"/>
                </a:solidFill>
                <a:latin typeface="Courier New"/>
                <a:ea typeface="Courier New"/>
                <a:cs typeface="Courier New"/>
                <a:sym typeface="Courier New"/>
              </a:rPr>
              <a:t>elif</a:t>
            </a:r>
            <a:r>
              <a:rPr lang="es-ES" sz="3000" b="1" i="0" u="none" strike="noStrike" cap="none" dirty="0">
                <a:solidFill>
                  <a:srgbClr val="FFC000"/>
                </a:solidFill>
                <a:latin typeface="Courier New"/>
                <a:ea typeface="Courier New"/>
                <a:cs typeface="Courier New"/>
                <a:sym typeface="Courier New"/>
              </a:rPr>
              <a:t> x &lt; 10 :</a:t>
            </a:r>
          </a:p>
          <a:p>
            <a:pPr lvl="0">
              <a:buClr>
                <a:schemeClr val="lt1"/>
              </a:buClr>
              <a:buSzPct val="25000"/>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err="1">
                <a:solidFill>
                  <a:srgbClr val="00FF00"/>
                </a:solidFill>
                <a:latin typeface="Courier New"/>
                <a:ea typeface="Courier New"/>
                <a:cs typeface="Courier New"/>
                <a:sym typeface="Courier New"/>
              </a:rPr>
              <a:t>print</a:t>
            </a:r>
            <a:r>
              <a:rPr lang="es-ES" sz="3000" b="1" i="0" u="none" strike="noStrike" cap="none" dirty="0">
                <a:solidFill>
                  <a:srgbClr val="00FF00"/>
                </a:solidFill>
                <a:latin typeface="Courier New"/>
                <a:ea typeface="Courier New"/>
                <a:cs typeface="Courier New"/>
                <a:sym typeface="Courier New"/>
              </a:rPr>
              <a:t>(</a:t>
            </a:r>
            <a:r>
              <a:rPr lang="es-ES" sz="3000" b="1" i="0" u="none" strike="noStrike" cap="none" dirty="0">
                <a:solidFill>
                  <a:schemeClr val="lt1"/>
                </a:solidFill>
                <a:latin typeface="Courier New"/>
                <a:ea typeface="Courier New"/>
                <a:cs typeface="Courier New"/>
                <a:sym typeface="Courier New"/>
              </a:rPr>
              <a:t>'</a:t>
            </a:r>
            <a:r>
              <a:rPr lang="es-ES" sz="3000" b="1" dirty="0">
                <a:solidFill>
                  <a:schemeClr val="lt1"/>
                </a:solidFill>
                <a:latin typeface="Courier New"/>
                <a:ea typeface="Courier New"/>
                <a:cs typeface="Courier New"/>
                <a:sym typeface="Courier New"/>
              </a:rPr>
              <a:t>Mediano'</a:t>
            </a:r>
            <a:r>
              <a:rPr lang="es-ES" sz="3000" b="1" dirty="0">
                <a:solidFill>
                  <a:srgbClr val="00FF00"/>
                </a:solidFill>
                <a:latin typeface="Courier New"/>
                <a:ea typeface="Courier New"/>
                <a:cs typeface="Courier New"/>
                <a:sym typeface="Courier New"/>
              </a:rPr>
              <a:t>)</a:t>
            </a:r>
            <a:endParaRPr lang="es-E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a:solidFill>
                  <a:srgbClr val="FFC000"/>
                </a:solidFill>
                <a:latin typeface="Courier New"/>
                <a:ea typeface="Courier New"/>
                <a:cs typeface="Courier New"/>
                <a:sym typeface="Courier New"/>
              </a:rPr>
              <a:t>else</a:t>
            </a:r>
            <a:r>
              <a:rPr lang="es-ES" sz="3000" b="1" i="0" u="none" strike="noStrike" cap="none" dirty="0">
                <a:solidFill>
                  <a:srgbClr val="FFC000"/>
                </a:solidFill>
                <a:latin typeface="Courier New"/>
                <a:ea typeface="Courier New"/>
                <a:cs typeface="Courier New"/>
                <a:sym typeface="Courier New"/>
              </a:rPr>
              <a:t> :</a:t>
            </a:r>
          </a:p>
          <a:p>
            <a:pPr lvl="0">
              <a:buClr>
                <a:schemeClr val="lt1"/>
              </a:buClr>
              <a:buSzPct val="25000"/>
            </a:pPr>
            <a:r>
              <a:rPr lang="es-ES" sz="3000" b="1" i="0" u="none" strike="noStrike" cap="none" dirty="0">
                <a:solidFill>
                  <a:srgbClr val="FFC000"/>
                </a:solidFill>
                <a:latin typeface="Courier New"/>
                <a:ea typeface="Courier New"/>
                <a:cs typeface="Courier New"/>
                <a:sym typeface="Courier New"/>
              </a:rPr>
              <a:t>    </a:t>
            </a:r>
            <a:r>
              <a:rPr lang="es-ES" sz="3000" b="1" i="0" u="none" strike="noStrike" cap="none" dirty="0" err="1">
                <a:solidFill>
                  <a:srgbClr val="FFC000"/>
                </a:solidFill>
                <a:latin typeface="Courier New"/>
                <a:ea typeface="Courier New"/>
                <a:cs typeface="Courier New"/>
                <a:sym typeface="Courier New"/>
              </a:rPr>
              <a:t>print</a:t>
            </a:r>
            <a:r>
              <a:rPr lang="es-ES" sz="3000" b="1" dirty="0">
                <a:solidFill>
                  <a:srgbClr val="FFC000"/>
                </a:solidFill>
                <a:latin typeface="Courier New"/>
                <a:ea typeface="Courier New"/>
                <a:cs typeface="Courier New"/>
                <a:sym typeface="Courier New"/>
              </a:rPr>
              <a:t>('ENORME</a:t>
            </a:r>
            <a:r>
              <a:rPr lang="es-ES" sz="3000" b="1" i="0" u="none" strike="noStrike" cap="none" dirty="0">
                <a:solidFill>
                  <a:srgbClr val="FFC000"/>
                </a:solidFill>
                <a:latin typeface="Courier New"/>
                <a:ea typeface="Courier New"/>
                <a:cs typeface="Courier New"/>
                <a:sym typeface="Courier New"/>
              </a:rPr>
              <a:t>'</a:t>
            </a:r>
            <a:r>
              <a:rPr lang="es-ES" sz="3000" b="1" dirty="0">
                <a:solidFill>
                  <a:srgbClr val="FFC000"/>
                </a:solidFill>
                <a:latin typeface="Courier New"/>
                <a:ea typeface="Courier New"/>
                <a:cs typeface="Courier New"/>
                <a:sym typeface="Courier New"/>
              </a:rPr>
              <a:t>)</a:t>
            </a:r>
            <a:endParaRPr lang="es-ES" sz="3000" b="1" i="0" u="none" strike="noStrike" cap="none" dirty="0">
              <a:solidFill>
                <a:srgbClr val="FFC000"/>
              </a:solidFill>
              <a:latin typeface="Courier New"/>
              <a:ea typeface="Courier New"/>
              <a:cs typeface="Courier New"/>
              <a:sym typeface="Courier New"/>
            </a:endParaRPr>
          </a:p>
          <a:p>
            <a:pPr lvl="0">
              <a:buClr>
                <a:srgbClr val="FFFF00"/>
              </a:buClr>
              <a:buSzPct val="25000"/>
            </a:pPr>
            <a:r>
              <a:rPr lang="es-ES" sz="3000" b="1" i="0" u="none" strike="noStrike" cap="none" dirty="0" err="1">
                <a:solidFill>
                  <a:srgbClr val="FFC000"/>
                </a:solidFill>
                <a:latin typeface="Courier New"/>
                <a:ea typeface="Courier New"/>
                <a:cs typeface="Courier New"/>
                <a:sym typeface="Courier New"/>
              </a:rPr>
              <a:t>print</a:t>
            </a:r>
            <a:r>
              <a:rPr lang="es-ES" sz="3000" b="1" dirty="0">
                <a:solidFill>
                  <a:srgbClr val="FFC000"/>
                </a:solidFill>
                <a:latin typeface="Courier New"/>
                <a:ea typeface="Courier New"/>
                <a:cs typeface="Courier New"/>
                <a:sym typeface="Courier New"/>
              </a:rPr>
              <a:t>('Todo terminado</a:t>
            </a:r>
            <a:r>
              <a:rPr lang="es-ES" sz="3000" b="1" i="0" u="none" strike="noStrike" cap="none" dirty="0">
                <a:solidFill>
                  <a:srgbClr val="FFC000"/>
                </a:solidFill>
                <a:latin typeface="Courier New"/>
                <a:ea typeface="Courier New"/>
                <a:cs typeface="Courier New"/>
                <a:sym typeface="Courier New"/>
              </a:rPr>
              <a:t>'</a:t>
            </a:r>
            <a:r>
              <a:rPr lang="es-ES" sz="3000" b="1" dirty="0">
                <a:solidFill>
                  <a:srgbClr val="FFC000"/>
                </a:solidFill>
                <a:latin typeface="Courier New"/>
                <a:ea typeface="Courier New"/>
                <a:cs typeface="Courier New"/>
                <a:sym typeface="Courier New"/>
              </a:rPr>
              <a:t>)</a:t>
            </a:r>
            <a:endParaRPr lang="es-ES" sz="3000" b="1" i="0" u="none" strike="noStrike" cap="none" dirty="0">
              <a:solidFill>
                <a:srgbClr val="FFC000"/>
              </a:solidFill>
              <a:latin typeface="Courier New"/>
              <a:ea typeface="Courier New"/>
              <a:cs typeface="Courier New"/>
              <a:sym typeface="Courier New"/>
            </a:endParaRPr>
          </a:p>
        </p:txBody>
      </p:sp>
    </p:spTree>
    <p:extLst>
      <p:ext uri="{BB962C8B-B14F-4D97-AF65-F5344CB8AC3E}">
        <p14:creationId xmlns:p14="http://schemas.microsoft.com/office/powerpoint/2010/main" val="1091410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5854700" y="768096"/>
            <a:ext cx="9819054"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7600" u="none" strike="noStrike" cap="none" dirty="0">
                <a:solidFill>
                  <a:srgbClr val="FFFF00"/>
                </a:solidFill>
                <a:latin typeface="Arial" charset="0"/>
                <a:ea typeface="Arial" charset="0"/>
                <a:cs typeface="Arial" charset="0"/>
                <a:sym typeface="Cabin"/>
              </a:rPr>
              <a:t>Pasos Condicionales</a:t>
            </a:r>
          </a:p>
        </p:txBody>
      </p:sp>
      <p:sp>
        <p:nvSpPr>
          <p:cNvPr id="568" name="Shape 568"/>
          <p:cNvSpPr txBox="1"/>
          <p:nvPr/>
        </p:nvSpPr>
        <p:spPr>
          <a:xfrm>
            <a:off x="13684012" y="3562350"/>
            <a:ext cx="2927588" cy="2184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600" u="none" strike="noStrike" cap="none" dirty="0">
                <a:solidFill>
                  <a:schemeClr val="lt1"/>
                </a:solidFill>
                <a:latin typeface="Arial" charset="0"/>
                <a:ea typeface="Arial" charset="0"/>
                <a:cs typeface="Arial" charset="0"/>
                <a:sym typeface="Cabin"/>
              </a:rPr>
              <a:t>Resultado:</a:t>
            </a:r>
          </a:p>
          <a:p>
            <a:pPr marL="0" marR="0" lvl="0" indent="0" algn="ctr" rtl="0">
              <a:lnSpc>
                <a:spcPct val="100000"/>
              </a:lnSpc>
              <a:spcBef>
                <a:spcPts val="0"/>
              </a:spcBef>
              <a:spcAft>
                <a:spcPts val="0"/>
              </a:spcAft>
              <a:buNone/>
            </a:pPr>
            <a:endParaRPr lang="es-A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s-AR" sz="3200" u="none" strike="noStrike" cap="none" dirty="0">
                <a:solidFill>
                  <a:srgbClr val="FFFF00"/>
                </a:solidFill>
                <a:latin typeface="Arial" charset="0"/>
                <a:ea typeface="Arial" charset="0"/>
                <a:cs typeface="Arial" charset="0"/>
                <a:sym typeface="Cabin"/>
              </a:rPr>
              <a:t>Más pequeño</a:t>
            </a:r>
          </a:p>
          <a:p>
            <a:pPr marL="0" marR="0" lvl="0" indent="0" algn="l" rtl="0">
              <a:lnSpc>
                <a:spcPct val="100000"/>
              </a:lnSpc>
              <a:spcBef>
                <a:spcPts val="0"/>
              </a:spcBef>
              <a:spcAft>
                <a:spcPts val="0"/>
              </a:spcAft>
              <a:buClr>
                <a:srgbClr val="FF00FF"/>
              </a:buClr>
              <a:buSzPct val="25000"/>
              <a:buFont typeface="Cabin"/>
              <a:buNone/>
            </a:pPr>
            <a:r>
              <a:rPr lang="es-AR" sz="3200" u="none" strike="noStrike" cap="none" dirty="0">
                <a:solidFill>
                  <a:srgbClr val="FFFF00"/>
                </a:solidFill>
                <a:latin typeface="Arial" charset="0"/>
                <a:ea typeface="Arial" charset="0"/>
                <a:cs typeface="Arial" charset="0"/>
                <a:sym typeface="Cabin"/>
              </a:rPr>
              <a:t>Finis</a:t>
            </a:r>
          </a:p>
        </p:txBody>
      </p:sp>
      <p:sp>
        <p:nvSpPr>
          <p:cNvPr id="569" name="Shape 569"/>
          <p:cNvSpPr txBox="1"/>
          <p:nvPr/>
        </p:nvSpPr>
        <p:spPr>
          <a:xfrm>
            <a:off x="7799386" y="2873375"/>
            <a:ext cx="4535286"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600" u="none" strike="noStrike" cap="none" dirty="0">
                <a:solidFill>
                  <a:schemeClr val="lt1"/>
                </a:solidFill>
                <a:latin typeface="Arial" charset="0"/>
                <a:ea typeface="Arial" charset="0"/>
                <a:cs typeface="Arial" charset="0"/>
                <a:sym typeface="Cabin"/>
              </a:rPr>
              <a:t>Programa:</a:t>
            </a:r>
          </a:p>
          <a:p>
            <a:pPr marL="0" marR="0" lvl="0" indent="0" algn="ctr" rtl="0">
              <a:lnSpc>
                <a:spcPct val="100000"/>
              </a:lnSpc>
              <a:spcBef>
                <a:spcPts val="0"/>
              </a:spcBef>
              <a:spcAft>
                <a:spcPts val="0"/>
              </a:spcAft>
              <a:buNone/>
            </a:pPr>
            <a:endParaRPr lang="es-A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s-AR" sz="2800" b="1" u="none" strike="noStrike" cap="none" dirty="0">
                <a:solidFill>
                  <a:srgbClr val="00FF00"/>
                </a:solidFill>
                <a:latin typeface="Courier" charset="0"/>
                <a:ea typeface="Courier" charset="0"/>
                <a:cs typeface="Courier" charset="0"/>
                <a:sym typeface="Cabin"/>
              </a:rPr>
              <a:t>x = 5</a:t>
            </a:r>
          </a:p>
          <a:p>
            <a:pPr marL="0" marR="0" lvl="0" indent="0" algn="l" rtl="0">
              <a:lnSpc>
                <a:spcPct val="100000"/>
              </a:lnSpc>
              <a:spcBef>
                <a:spcPts val="0"/>
              </a:spcBef>
              <a:spcAft>
                <a:spcPts val="0"/>
              </a:spcAft>
              <a:buClr>
                <a:srgbClr val="FFFF00"/>
              </a:buClr>
              <a:buSzPct val="25000"/>
              <a:buFont typeface="Cabin"/>
              <a:buNone/>
            </a:pPr>
            <a:r>
              <a:rPr lang="es-AR" sz="2800" b="1" u="none" strike="noStrike" cap="none" dirty="0">
                <a:solidFill>
                  <a:srgbClr val="FFFF00"/>
                </a:solidFill>
                <a:latin typeface="Courier" charset="0"/>
                <a:ea typeface="Courier" charset="0"/>
                <a:cs typeface="Courier" charset="0"/>
                <a:sym typeface="Cabin"/>
              </a:rPr>
              <a:t>if</a:t>
            </a:r>
            <a:r>
              <a:rPr lang="es-AR" sz="2800" b="1" u="none" strike="noStrike" cap="none" dirty="0">
                <a:solidFill>
                  <a:srgbClr val="FF7F00"/>
                </a:solidFill>
                <a:latin typeface="Courier" charset="0"/>
                <a:ea typeface="Courier" charset="0"/>
                <a:cs typeface="Courier" charset="0"/>
                <a:sym typeface="Cabin"/>
              </a:rPr>
              <a:t> </a:t>
            </a:r>
            <a:r>
              <a:rPr lang="es-AR" sz="2800" b="1" u="none" strike="noStrike" cap="none" dirty="0">
                <a:solidFill>
                  <a:srgbClr val="00FF00"/>
                </a:solidFill>
                <a:latin typeface="Courier" charset="0"/>
                <a:ea typeface="Courier" charset="0"/>
                <a:cs typeface="Courier" charset="0"/>
                <a:sym typeface="Cabin"/>
              </a:rPr>
              <a:t>x &lt; 10:</a:t>
            </a:r>
          </a:p>
          <a:p>
            <a:pPr lvl="0">
              <a:buClr>
                <a:srgbClr val="FF7F00"/>
              </a:buClr>
              <a:buSzPct val="25000"/>
            </a:pPr>
            <a:r>
              <a:rPr lang="es-AR" sz="2800" b="1" u="none" strike="noStrike" cap="none" dirty="0">
                <a:solidFill>
                  <a:srgbClr val="FF7F00"/>
                </a:solidFill>
                <a:latin typeface="Courier" charset="0"/>
                <a:ea typeface="Courier" charset="0"/>
                <a:cs typeface="Courier" charset="0"/>
                <a:sym typeface="Cabin"/>
              </a:rPr>
              <a:t>    </a:t>
            </a:r>
            <a:r>
              <a:rPr lang="es-AR" sz="2800" b="1" u="none" strike="noStrike" cap="none" dirty="0" err="1">
                <a:solidFill>
                  <a:srgbClr val="FFFF00"/>
                </a:solidFill>
                <a:latin typeface="Courier" charset="0"/>
                <a:ea typeface="Courier" charset="0"/>
                <a:cs typeface="Courier" charset="0"/>
                <a:sym typeface="Cabin"/>
              </a:rPr>
              <a:t>print</a:t>
            </a:r>
            <a:r>
              <a:rPr lang="es-AR" sz="2800" b="1" u="none" strike="noStrike" cap="none" dirty="0">
                <a:solidFill>
                  <a:srgbClr val="FFFF00"/>
                </a:solidFill>
                <a:latin typeface="Courier" charset="0"/>
                <a:ea typeface="Courier" charset="0"/>
                <a:cs typeface="Courier" charset="0"/>
                <a:sym typeface="Cabin"/>
              </a:rPr>
              <a:t>(</a:t>
            </a:r>
            <a:r>
              <a:rPr lang="es-AR" sz="2800" b="1" dirty="0">
                <a:solidFill>
                  <a:srgbClr val="00FF00"/>
                </a:solidFill>
                <a:latin typeface="Courier" charset="0"/>
                <a:ea typeface="Courier" charset="0"/>
                <a:cs typeface="Courier" charset="0"/>
                <a:sym typeface="Cabin"/>
              </a:rPr>
              <a:t>'Más Pequeño'</a:t>
            </a:r>
            <a:r>
              <a:rPr lang="es-AR" sz="2800" b="1" dirty="0">
                <a:solidFill>
                  <a:srgbClr val="FFFF00"/>
                </a:solidFill>
                <a:latin typeface="Courier" charset="0"/>
                <a:ea typeface="Courier" charset="0"/>
                <a:cs typeface="Courier" charset="0"/>
                <a:sym typeface="Cabin"/>
              </a:rPr>
              <a:t>)</a:t>
            </a:r>
            <a:endParaRPr lang="es-AR" sz="2800" b="1"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s-AR" sz="2800" b="1" u="none" strike="noStrike" cap="none" dirty="0">
                <a:solidFill>
                  <a:srgbClr val="FFFF00"/>
                </a:solidFill>
                <a:latin typeface="Courier" charset="0"/>
                <a:ea typeface="Courier" charset="0"/>
                <a:cs typeface="Courier" charset="0"/>
                <a:sym typeface="Cabin"/>
              </a:rPr>
              <a:t>if</a:t>
            </a:r>
            <a:r>
              <a:rPr lang="es-AR" sz="2800" b="1" u="none" strike="noStrike" cap="none" dirty="0">
                <a:solidFill>
                  <a:srgbClr val="FF7F00"/>
                </a:solidFill>
                <a:latin typeface="Courier" charset="0"/>
                <a:ea typeface="Courier" charset="0"/>
                <a:cs typeface="Courier" charset="0"/>
                <a:sym typeface="Cabin"/>
              </a:rPr>
              <a:t> </a:t>
            </a:r>
            <a:r>
              <a:rPr lang="es-AR" sz="2800" b="1" u="none" strike="noStrike" cap="none" dirty="0">
                <a:solidFill>
                  <a:srgbClr val="00FF00"/>
                </a:solidFill>
                <a:latin typeface="Courier" charset="0"/>
                <a:ea typeface="Courier" charset="0"/>
                <a:cs typeface="Courier" charset="0"/>
                <a:sym typeface="Cabin"/>
              </a:rPr>
              <a:t>x &gt; 20:</a:t>
            </a:r>
          </a:p>
          <a:p>
            <a:pPr lvl="0">
              <a:buClr>
                <a:srgbClr val="FF7F00"/>
              </a:buClr>
              <a:buSzPct val="25000"/>
            </a:pPr>
            <a:r>
              <a:rPr lang="es-AR" sz="2800" b="1" u="none" strike="noStrike" cap="none" dirty="0">
                <a:solidFill>
                  <a:srgbClr val="FF7F00"/>
                </a:solidFill>
                <a:latin typeface="Courier" charset="0"/>
                <a:ea typeface="Courier" charset="0"/>
                <a:cs typeface="Courier" charset="0"/>
                <a:sym typeface="Cabin"/>
              </a:rPr>
              <a:t>    </a:t>
            </a:r>
            <a:r>
              <a:rPr lang="es-AR" sz="2800" b="1" u="none" strike="noStrike" cap="none" dirty="0" err="1">
                <a:solidFill>
                  <a:srgbClr val="FFFF00"/>
                </a:solidFill>
                <a:latin typeface="Courier" charset="0"/>
                <a:ea typeface="Courier" charset="0"/>
                <a:cs typeface="Courier" charset="0"/>
                <a:sym typeface="Cabin"/>
              </a:rPr>
              <a:t>print</a:t>
            </a:r>
            <a:r>
              <a:rPr lang="es-AR" sz="2800" b="1" u="none" strike="noStrike" cap="none" dirty="0">
                <a:solidFill>
                  <a:srgbClr val="FFFF00"/>
                </a:solidFill>
                <a:latin typeface="Courier" charset="0"/>
                <a:ea typeface="Courier" charset="0"/>
                <a:cs typeface="Courier" charset="0"/>
                <a:sym typeface="Cabin"/>
              </a:rPr>
              <a:t>(</a:t>
            </a:r>
            <a:r>
              <a:rPr lang="es-AR" sz="2800" b="1" dirty="0">
                <a:solidFill>
                  <a:srgbClr val="00FF00"/>
                </a:solidFill>
                <a:latin typeface="Courier" charset="0"/>
                <a:ea typeface="Courier" charset="0"/>
                <a:cs typeface="Courier" charset="0"/>
                <a:sym typeface="Cabin"/>
              </a:rPr>
              <a:t>'Más Grande'</a:t>
            </a:r>
            <a:r>
              <a:rPr lang="es-AR" sz="2800" b="1" dirty="0">
                <a:solidFill>
                  <a:srgbClr val="FFFF00"/>
                </a:solidFill>
                <a:latin typeface="Courier" charset="0"/>
                <a:ea typeface="Courier" charset="0"/>
                <a:cs typeface="Courier" charset="0"/>
                <a:sym typeface="Cabin"/>
              </a:rPr>
              <a:t>)</a:t>
            </a:r>
            <a:endParaRPr lang="es-AR" sz="2800" b="1" u="none" strike="noStrike" cap="none" dirty="0">
              <a:solidFill>
                <a:srgbClr val="00FF00"/>
              </a:solidFill>
              <a:latin typeface="Courier" charset="0"/>
              <a:ea typeface="Courier" charset="0"/>
              <a:cs typeface="Courier" charset="0"/>
              <a:sym typeface="Cabin"/>
            </a:endParaRPr>
          </a:p>
          <a:p>
            <a:pPr marL="0" marR="0" lvl="0" indent="0" algn="ctr" rtl="0">
              <a:lnSpc>
                <a:spcPct val="100000"/>
              </a:lnSpc>
              <a:spcBef>
                <a:spcPts val="0"/>
              </a:spcBef>
              <a:spcAft>
                <a:spcPts val="0"/>
              </a:spcAft>
              <a:buNone/>
            </a:pPr>
            <a:endParaRPr lang="es-AR" sz="2800" b="1" u="none" strike="noStrike" cap="none" dirty="0">
              <a:solidFill>
                <a:srgbClr val="00FF00"/>
              </a:solidFill>
              <a:latin typeface="Courier" charset="0"/>
              <a:ea typeface="Courier" charset="0"/>
              <a:cs typeface="Courier" charset="0"/>
              <a:sym typeface="Cabin"/>
            </a:endParaRPr>
          </a:p>
          <a:p>
            <a:pPr lvl="0">
              <a:buClr>
                <a:srgbClr val="FFFF00"/>
              </a:buClr>
              <a:buSzPct val="25000"/>
            </a:pPr>
            <a:r>
              <a:rPr lang="es-AR" sz="2800" b="1" dirty="0">
                <a:solidFill>
                  <a:srgbClr val="FFFF00"/>
                </a:solidFill>
                <a:latin typeface="Courier" charset="0"/>
                <a:ea typeface="Courier" charset="0"/>
                <a:cs typeface="Courier" charset="0"/>
                <a:sym typeface="Cabin"/>
              </a:rPr>
              <a:t>p</a:t>
            </a:r>
            <a:r>
              <a:rPr lang="es-AR" sz="2800" b="1" u="none" strike="noStrike" cap="none" dirty="0">
                <a:solidFill>
                  <a:srgbClr val="FFFF00"/>
                </a:solidFill>
                <a:latin typeface="Courier" charset="0"/>
                <a:ea typeface="Courier" charset="0"/>
                <a:cs typeface="Courier" charset="0"/>
                <a:sym typeface="Cabin"/>
              </a:rPr>
              <a:t>rint(</a:t>
            </a:r>
            <a:r>
              <a:rPr lang="es-AR" sz="2800" b="1" u="none" strike="noStrike" cap="none" dirty="0">
                <a:solidFill>
                  <a:srgbClr val="00FF00"/>
                </a:solidFill>
                <a:latin typeface="Courier" charset="0"/>
                <a:ea typeface="Courier" charset="0"/>
                <a:cs typeface="Courier" charset="0"/>
                <a:sym typeface="Cabin"/>
              </a:rPr>
              <a:t>'Finis'</a:t>
            </a:r>
            <a:r>
              <a:rPr lang="es-AR" sz="2800" b="1" dirty="0">
                <a:solidFill>
                  <a:srgbClr val="FFFF00"/>
                </a:solidFill>
                <a:latin typeface="Courier" charset="0"/>
                <a:ea typeface="Courier" charset="0"/>
                <a:cs typeface="Courier" charset="0"/>
                <a:sym typeface="Cabin"/>
              </a:rPr>
              <a:t>)</a:t>
            </a:r>
            <a:endParaRPr lang="es-AR" sz="2800" b="1" u="none" strike="noStrike" cap="none" dirty="0">
              <a:solidFill>
                <a:srgbClr val="00FF00"/>
              </a:solidFill>
              <a:latin typeface="Courier" charset="0"/>
              <a:ea typeface="Courier" charset="0"/>
              <a:cs typeface="Courier" charset="0"/>
              <a:sym typeface="Cabin"/>
            </a:endParaRPr>
          </a:p>
        </p:txBody>
      </p:sp>
      <p:sp>
        <p:nvSpPr>
          <p:cNvPr id="570" name="Shape 570"/>
          <p:cNvSpPr txBox="1"/>
          <p:nvPr/>
        </p:nvSpPr>
        <p:spPr>
          <a:xfrm>
            <a:off x="1244600" y="977900"/>
            <a:ext cx="2743199" cy="597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x = 5</a:t>
            </a:r>
          </a:p>
        </p:txBody>
      </p:sp>
      <p:cxnSp>
        <p:nvCxnSpPr>
          <p:cNvPr id="571" name="Shape 571"/>
          <p:cNvCxnSpPr/>
          <p:nvPr/>
        </p:nvCxnSpPr>
        <p:spPr>
          <a:xfrm rot="10800000">
            <a:off x="2597149" y="1560512"/>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72" name="Shape 572"/>
          <p:cNvCxnSpPr>
            <a:endCxn id="569" idx="3"/>
          </p:cNvCxnSpPr>
          <p:nvPr/>
        </p:nvCxnSpPr>
        <p:spPr>
          <a:xfrm flipH="1">
            <a:off x="12334672" y="4948237"/>
            <a:ext cx="1206230" cy="417513"/>
          </a:xfrm>
          <a:prstGeom prst="straightConnector1">
            <a:avLst/>
          </a:prstGeom>
          <a:noFill/>
          <a:ln w="50800" cap="rnd" cmpd="sng">
            <a:solidFill>
              <a:srgbClr val="FFFFFF"/>
            </a:solidFill>
            <a:prstDash val="solid"/>
            <a:miter/>
            <a:headEnd type="stealth" w="med" len="med"/>
            <a:tailEnd type="none" w="med" len="med"/>
          </a:ln>
        </p:spPr>
      </p:cxnSp>
      <p:sp>
        <p:nvSpPr>
          <p:cNvPr id="573" name="Shape 573"/>
          <p:cNvSpPr/>
          <p:nvPr/>
        </p:nvSpPr>
        <p:spPr>
          <a:xfrm>
            <a:off x="1181100" y="21209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dirty="0">
                <a:solidFill>
                  <a:schemeClr val="lt1"/>
                </a:solidFill>
                <a:latin typeface="Arial" charset="0"/>
                <a:ea typeface="Arial" charset="0"/>
                <a:cs typeface="Arial" charset="0"/>
                <a:sym typeface="Cabin"/>
              </a:rPr>
              <a:t>x</a:t>
            </a:r>
            <a:r>
              <a:rPr lang="en-US" sz="3000" u="none" strike="noStrike" cap="none" dirty="0">
                <a:solidFill>
                  <a:schemeClr val="lt1"/>
                </a:solidFill>
                <a:latin typeface="Arial" charset="0"/>
                <a:ea typeface="Arial" charset="0"/>
                <a:cs typeface="Arial" charset="0"/>
                <a:sym typeface="Cabin"/>
              </a:rPr>
              <a:t> &lt; 10 ?</a:t>
            </a:r>
          </a:p>
        </p:txBody>
      </p:sp>
      <p:cxnSp>
        <p:nvCxnSpPr>
          <p:cNvPr id="574" name="Shape 574"/>
          <p:cNvCxnSpPr/>
          <p:nvPr/>
        </p:nvCxnSpPr>
        <p:spPr>
          <a:xfrm rot="10800000">
            <a:off x="2597150" y="3338512"/>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75" name="Shape 575"/>
          <p:cNvSpPr txBox="1"/>
          <p:nvPr/>
        </p:nvSpPr>
        <p:spPr>
          <a:xfrm>
            <a:off x="3327400" y="33528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2700" u="none" strike="noStrike" cap="none" dirty="0">
                <a:solidFill>
                  <a:schemeClr val="lt1"/>
                </a:solidFill>
                <a:latin typeface="Arial" charset="0"/>
                <a:ea typeface="Arial" charset="0"/>
                <a:cs typeface="Arial" charset="0"/>
                <a:sym typeface="Cabin"/>
              </a:rPr>
              <a:t>print(</a:t>
            </a:r>
            <a:r>
              <a:rPr lang="en-US" sz="2700" dirty="0">
                <a:solidFill>
                  <a:schemeClr val="lt1"/>
                </a:solidFill>
                <a:latin typeface="Arial" charset="0"/>
                <a:ea typeface="Arial" charset="0"/>
                <a:cs typeface="Arial" charset="0"/>
                <a:sym typeface="Cabin"/>
              </a:rPr>
              <a:t>'</a:t>
            </a:r>
            <a:r>
              <a:rPr lang="en-US" sz="2700" dirty="0" err="1">
                <a:solidFill>
                  <a:schemeClr val="lt1"/>
                </a:solidFill>
                <a:latin typeface="Arial" charset="0"/>
                <a:ea typeface="Arial" charset="0"/>
                <a:cs typeface="Arial" charset="0"/>
                <a:sym typeface="Cabin"/>
              </a:rPr>
              <a:t>Más</a:t>
            </a:r>
            <a:r>
              <a:rPr lang="en-US" sz="2700" dirty="0">
                <a:solidFill>
                  <a:schemeClr val="lt1"/>
                </a:solidFill>
                <a:latin typeface="Arial" charset="0"/>
                <a:ea typeface="Arial" charset="0"/>
                <a:cs typeface="Arial" charset="0"/>
                <a:sym typeface="Cabin"/>
              </a:rPr>
              <a:t> </a:t>
            </a:r>
            <a:r>
              <a:rPr lang="en-US" sz="2700" dirty="0" err="1">
                <a:solidFill>
                  <a:schemeClr val="lt1"/>
                </a:solidFill>
                <a:latin typeface="Arial" charset="0"/>
                <a:ea typeface="Arial" charset="0"/>
                <a:cs typeface="Arial" charset="0"/>
                <a:sym typeface="Cabin"/>
              </a:rPr>
              <a:t>pequeño</a:t>
            </a:r>
            <a:r>
              <a:rPr lang="en-US" sz="2700" dirty="0">
                <a:solidFill>
                  <a:schemeClr val="lt1"/>
                </a:solidFill>
                <a:latin typeface="Arial" charset="0"/>
                <a:ea typeface="Arial" charset="0"/>
                <a:cs typeface="Arial" charset="0"/>
                <a:sym typeface="Cabin"/>
              </a:rPr>
              <a:t>')</a:t>
            </a:r>
            <a:endParaRPr lang="en-US" sz="2700" u="none" strike="noStrike" cap="none" dirty="0">
              <a:solidFill>
                <a:schemeClr val="lt1"/>
              </a:solidFill>
              <a:latin typeface="Arial" charset="0"/>
              <a:ea typeface="Arial" charset="0"/>
              <a:cs typeface="Arial" charset="0"/>
              <a:sym typeface="Cabin"/>
            </a:endParaRPr>
          </a:p>
        </p:txBody>
      </p:sp>
      <p:cxnSp>
        <p:nvCxnSpPr>
          <p:cNvPr id="576" name="Shape 576"/>
          <p:cNvCxnSpPr/>
          <p:nvPr/>
        </p:nvCxnSpPr>
        <p:spPr>
          <a:xfrm rot="10800000">
            <a:off x="4038599" y="27495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77" name="Shape 577"/>
          <p:cNvCxnSpPr/>
          <p:nvPr/>
        </p:nvCxnSpPr>
        <p:spPr>
          <a:xfrm rot="10800000" flipH="1">
            <a:off x="4783137" y="27495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78" name="Shape 578"/>
          <p:cNvCxnSpPr/>
          <p:nvPr/>
        </p:nvCxnSpPr>
        <p:spPr>
          <a:xfrm flipH="1">
            <a:off x="4783137" y="4087812"/>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79" name="Shape 579"/>
          <p:cNvCxnSpPr/>
          <p:nvPr/>
        </p:nvCxnSpPr>
        <p:spPr>
          <a:xfrm>
            <a:off x="2649536" y="4419600"/>
            <a:ext cx="2149474" cy="0"/>
          </a:xfrm>
          <a:prstGeom prst="straightConnector1">
            <a:avLst/>
          </a:prstGeom>
          <a:noFill/>
          <a:ln w="76200" cap="rnd" cmpd="sng">
            <a:solidFill>
              <a:srgbClr val="00FFFF"/>
            </a:solidFill>
            <a:prstDash val="solid"/>
            <a:miter/>
            <a:headEnd type="stealth" w="med" len="med"/>
            <a:tailEnd type="none" w="med" len="med"/>
          </a:ln>
        </p:spPr>
      </p:cxnSp>
      <p:sp>
        <p:nvSpPr>
          <p:cNvPr id="580" name="Shape 580"/>
          <p:cNvSpPr/>
          <p:nvPr/>
        </p:nvSpPr>
        <p:spPr>
          <a:xfrm>
            <a:off x="1181100" y="48641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dirty="0">
                <a:solidFill>
                  <a:schemeClr val="lt1"/>
                </a:solidFill>
                <a:latin typeface="Arial" charset="0"/>
                <a:ea typeface="Arial" charset="0"/>
                <a:cs typeface="Arial" charset="0"/>
                <a:sym typeface="Cabin"/>
              </a:rPr>
              <a:t>x</a:t>
            </a:r>
            <a:r>
              <a:rPr lang="en-US" sz="3000" u="none" strike="noStrike" cap="none" dirty="0">
                <a:solidFill>
                  <a:schemeClr val="lt1"/>
                </a:solidFill>
                <a:latin typeface="Arial" charset="0"/>
                <a:ea typeface="Arial" charset="0"/>
                <a:cs typeface="Arial" charset="0"/>
                <a:sym typeface="Cabin"/>
              </a:rPr>
              <a:t> &gt; 20 ?</a:t>
            </a:r>
          </a:p>
        </p:txBody>
      </p:sp>
      <p:cxnSp>
        <p:nvCxnSpPr>
          <p:cNvPr id="581" name="Shape 581"/>
          <p:cNvCxnSpPr/>
          <p:nvPr/>
        </p:nvCxnSpPr>
        <p:spPr>
          <a:xfrm rot="10800000">
            <a:off x="2597150" y="6081711"/>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82" name="Shape 582"/>
          <p:cNvSpPr txBox="1"/>
          <p:nvPr/>
        </p:nvSpPr>
        <p:spPr>
          <a:xfrm>
            <a:off x="3327400" y="60960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2700" u="none" strike="noStrike" cap="none" dirty="0">
                <a:solidFill>
                  <a:schemeClr val="lt1"/>
                </a:solidFill>
                <a:latin typeface="Arial" charset="0"/>
                <a:ea typeface="Arial" charset="0"/>
                <a:cs typeface="Arial" charset="0"/>
                <a:sym typeface="Cabin"/>
              </a:rPr>
              <a:t>print(</a:t>
            </a:r>
            <a:r>
              <a:rPr lang="en-US" sz="2700" dirty="0">
                <a:solidFill>
                  <a:schemeClr val="lt1"/>
                </a:solidFill>
                <a:latin typeface="Arial" charset="0"/>
                <a:ea typeface="Arial" charset="0"/>
                <a:cs typeface="Arial" charset="0"/>
                <a:sym typeface="Cabin"/>
              </a:rPr>
              <a:t>'</a:t>
            </a:r>
            <a:r>
              <a:rPr lang="en-US" sz="2700" dirty="0" err="1">
                <a:solidFill>
                  <a:schemeClr val="lt1"/>
                </a:solidFill>
                <a:latin typeface="Arial" charset="0"/>
                <a:ea typeface="Arial" charset="0"/>
                <a:cs typeface="Arial" charset="0"/>
                <a:sym typeface="Cabin"/>
              </a:rPr>
              <a:t>Más</a:t>
            </a:r>
            <a:r>
              <a:rPr lang="en-US" sz="2700" dirty="0">
                <a:solidFill>
                  <a:schemeClr val="lt1"/>
                </a:solidFill>
                <a:latin typeface="Arial" charset="0"/>
                <a:ea typeface="Arial" charset="0"/>
                <a:cs typeface="Arial" charset="0"/>
                <a:sym typeface="Cabin"/>
              </a:rPr>
              <a:t> Grande')</a:t>
            </a:r>
            <a:endParaRPr lang="en-US" sz="2700" u="none" strike="noStrike" cap="none" dirty="0">
              <a:solidFill>
                <a:schemeClr val="lt1"/>
              </a:solidFill>
              <a:latin typeface="Arial" charset="0"/>
              <a:ea typeface="Arial" charset="0"/>
              <a:cs typeface="Arial" charset="0"/>
              <a:sym typeface="Cabin"/>
            </a:endParaRPr>
          </a:p>
        </p:txBody>
      </p:sp>
      <p:cxnSp>
        <p:nvCxnSpPr>
          <p:cNvPr id="583" name="Shape 583"/>
          <p:cNvCxnSpPr/>
          <p:nvPr/>
        </p:nvCxnSpPr>
        <p:spPr>
          <a:xfrm rot="10800000">
            <a:off x="4038599" y="54927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84" name="Shape 584"/>
          <p:cNvCxnSpPr/>
          <p:nvPr/>
        </p:nvCxnSpPr>
        <p:spPr>
          <a:xfrm rot="10800000" flipH="1">
            <a:off x="4783137" y="54927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85" name="Shape 585"/>
          <p:cNvCxnSpPr/>
          <p:nvPr/>
        </p:nvCxnSpPr>
        <p:spPr>
          <a:xfrm flipH="1">
            <a:off x="4783137" y="6831011"/>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86" name="Shape 586"/>
          <p:cNvCxnSpPr/>
          <p:nvPr/>
        </p:nvCxnSpPr>
        <p:spPr>
          <a:xfrm>
            <a:off x="2649536" y="7162800"/>
            <a:ext cx="2149474" cy="0"/>
          </a:xfrm>
          <a:prstGeom prst="straightConnector1">
            <a:avLst/>
          </a:prstGeom>
          <a:noFill/>
          <a:ln w="76200" cap="rnd" cmpd="sng">
            <a:solidFill>
              <a:srgbClr val="00FFFF"/>
            </a:solidFill>
            <a:prstDash val="solid"/>
            <a:miter/>
            <a:headEnd type="stealth" w="med" len="med"/>
            <a:tailEnd type="none" w="med" len="med"/>
          </a:ln>
        </p:spPr>
      </p:cxnSp>
      <p:cxnSp>
        <p:nvCxnSpPr>
          <p:cNvPr id="587" name="Shape 587"/>
          <p:cNvCxnSpPr/>
          <p:nvPr/>
        </p:nvCxnSpPr>
        <p:spPr>
          <a:xfrm flipH="1">
            <a:off x="11431588" y="5508625"/>
            <a:ext cx="2109314" cy="1654175"/>
          </a:xfrm>
          <a:prstGeom prst="straightConnector1">
            <a:avLst/>
          </a:prstGeom>
          <a:noFill/>
          <a:ln w="50800" cap="rnd" cmpd="sng">
            <a:solidFill>
              <a:srgbClr val="FFFFFF"/>
            </a:solidFill>
            <a:prstDash val="solid"/>
            <a:miter/>
            <a:headEnd type="stealth" w="med" len="med"/>
            <a:tailEnd type="none" w="med" len="med"/>
          </a:ln>
        </p:spPr>
      </p:cxnSp>
      <p:sp>
        <p:nvSpPr>
          <p:cNvPr id="588" name="Shape 588"/>
          <p:cNvSpPr txBox="1"/>
          <p:nvPr/>
        </p:nvSpPr>
        <p:spPr>
          <a:xfrm>
            <a:off x="1244600" y="76581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Finis')</a:t>
            </a:r>
            <a:endParaRPr lang="en-US" sz="3000" u="none" strike="noStrike" cap="none" dirty="0">
              <a:solidFill>
                <a:schemeClr val="lt1"/>
              </a:solidFill>
              <a:latin typeface="Arial" charset="0"/>
              <a:ea typeface="Arial" charset="0"/>
              <a:cs typeface="Arial" charset="0"/>
              <a:sym typeface="Cabin"/>
            </a:endParaRPr>
          </a:p>
        </p:txBody>
      </p:sp>
      <p:sp>
        <p:nvSpPr>
          <p:cNvPr id="589" name="Shape 589"/>
          <p:cNvSpPr txBox="1"/>
          <p:nvPr/>
        </p:nvSpPr>
        <p:spPr>
          <a:xfrm>
            <a:off x="4414837" y="210820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000" u="none" strike="noStrike" cap="none" dirty="0">
                <a:solidFill>
                  <a:srgbClr val="FFFFFF"/>
                </a:solidFill>
                <a:latin typeface="Arial" charset="0"/>
                <a:ea typeface="Arial" charset="0"/>
                <a:cs typeface="Arial" charset="0"/>
                <a:sym typeface="Cabin"/>
              </a:rPr>
              <a:t>Sí</a:t>
            </a:r>
          </a:p>
        </p:txBody>
      </p:sp>
      <p:sp>
        <p:nvSpPr>
          <p:cNvPr id="590" name="Shape 590"/>
          <p:cNvSpPr txBox="1"/>
          <p:nvPr/>
        </p:nvSpPr>
        <p:spPr>
          <a:xfrm>
            <a:off x="5747875" y="2785050"/>
            <a:ext cx="3657600" cy="457200"/>
          </a:xfrm>
          <a:prstGeom prst="rect">
            <a:avLst/>
          </a:prstGeom>
          <a:noFill/>
          <a:ln>
            <a:noFill/>
          </a:ln>
        </p:spPr>
        <p:txBody>
          <a:bodyPr lIns="91425" tIns="91425" rIns="91425" bIns="91425" anchor="t" anchorCtr="0">
            <a:noAutofit/>
          </a:bodyPr>
          <a:lstStyle/>
          <a:p>
            <a:pPr lvl="0">
              <a:spcBef>
                <a:spcPts val="0"/>
              </a:spcBef>
              <a:buNone/>
            </a:pPr>
            <a:endParaRPr lang="es-AR" dirty="0"/>
          </a:p>
        </p:txBody>
      </p:sp>
      <p:sp>
        <p:nvSpPr>
          <p:cNvPr id="591" name="Shape 591"/>
          <p:cNvSpPr txBox="1"/>
          <p:nvPr/>
        </p:nvSpPr>
        <p:spPr>
          <a:xfrm>
            <a:off x="1438137" y="5987275"/>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dirty="0">
                <a:solidFill>
                  <a:srgbClr val="FFFFFF"/>
                </a:solidFill>
                <a:latin typeface="Arial" charset="0"/>
                <a:ea typeface="Arial" charset="0"/>
                <a:cs typeface="Arial" charset="0"/>
                <a:sym typeface="Cabin"/>
              </a:rPr>
              <a:t>No</a:t>
            </a:r>
          </a:p>
        </p:txBody>
      </p:sp>
    </p:spTree>
    <p:extLst>
      <p:ext uri="{BB962C8B-B14F-4D97-AF65-F5344CB8AC3E}">
        <p14:creationId xmlns:p14="http://schemas.microsoft.com/office/powerpoint/2010/main" val="1504472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Shape 574"/>
          <p:cNvSpPr txBox="1">
            <a:spLocks noGrp="1"/>
          </p:cNvSpPr>
          <p:nvPr>
            <p:ph type="title"/>
          </p:nvPr>
        </p:nvSpPr>
        <p:spPr>
          <a:xfrm>
            <a:off x="-1" y="745588"/>
            <a:ext cx="7760043" cy="1794312"/>
          </a:xfrm>
          <a:prstGeom prst="rect">
            <a:avLst/>
          </a:prstGeom>
          <a:noFill/>
          <a:ln>
            <a:noFill/>
          </a:ln>
        </p:spPr>
        <p:txBody>
          <a:bodyPr lIns="38100" tIns="38100" rIns="38100" bIns="38100" anchor="ctr" anchorCtr="0">
            <a:noAutofit/>
          </a:bodyPr>
          <a:lstStyle/>
          <a:p>
            <a:pPr lvl="0">
              <a:spcBef>
                <a:spcPts val="0"/>
              </a:spcBef>
              <a:buClr>
                <a:srgbClr val="FFFF00"/>
              </a:buClr>
              <a:buSzPct val="25000"/>
            </a:pPr>
            <a:r>
              <a:rPr lang="es-AR" sz="7600" dirty="0">
                <a:solidFill>
                  <a:srgbClr val="FFFF00"/>
                </a:solidFill>
                <a:latin typeface="Arial" charset="0"/>
                <a:ea typeface="Arial" charset="0"/>
                <a:cs typeface="Arial" charset="0"/>
                <a:sym typeface="Cabin"/>
              </a:rPr>
              <a:t>Multidireccional</a:t>
            </a:r>
            <a:endParaRPr lang="en-US" sz="7600" u="none" strike="noStrike" cap="none" dirty="0">
              <a:solidFill>
                <a:srgbClr val="FFFF00"/>
              </a:solidFill>
              <a:latin typeface="Arial" charset="0"/>
              <a:ea typeface="Arial" charset="0"/>
              <a:cs typeface="Arial" charset="0"/>
              <a:sym typeface="Cabin"/>
            </a:endParaRPr>
          </a:p>
        </p:txBody>
      </p:sp>
      <p:sp>
        <p:nvSpPr>
          <p:cNvPr id="575" name="Shape 575"/>
          <p:cNvSpPr txBox="1"/>
          <p:nvPr/>
        </p:nvSpPr>
        <p:spPr>
          <a:xfrm>
            <a:off x="1243605" y="3121862"/>
            <a:ext cx="5311799" cy="418705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000" b="1" i="0" u="none" strike="noStrike" cap="none" dirty="0">
                <a:solidFill>
                  <a:srgbClr val="FFFFFF"/>
                </a:solidFill>
                <a:latin typeface="Courier New"/>
                <a:ea typeface="Courier New"/>
                <a:cs typeface="Courier New"/>
                <a:sym typeface="Courier New"/>
              </a:rPr>
              <a:t># No Else</a:t>
            </a:r>
          </a:p>
          <a:p>
            <a:pPr marL="0" marR="0" lvl="0" indent="0" algn="l" rtl="0">
              <a:lnSpc>
                <a:spcPct val="100000"/>
              </a:lnSpc>
              <a:spcBef>
                <a:spcPts val="0"/>
              </a:spcBef>
              <a:spcAft>
                <a:spcPts val="0"/>
              </a:spcAft>
              <a:buClr>
                <a:srgbClr val="FF7F00"/>
              </a:buClr>
              <a:buSzPct val="25000"/>
              <a:buFont typeface="Cabin"/>
              <a:buNone/>
            </a:pPr>
            <a:r>
              <a:rPr lang="en-US" sz="3000" b="1" i="0" u="none" strike="noStrike" cap="none" dirty="0">
                <a:solidFill>
                  <a:srgbClr val="FF9900"/>
                </a:solidFill>
                <a:latin typeface="Courier New"/>
                <a:ea typeface="Courier New"/>
                <a:cs typeface="Courier New"/>
                <a:sym typeface="Courier New"/>
              </a:rPr>
              <a:t>x = 5</a:t>
            </a:r>
          </a:p>
          <a:p>
            <a:pPr marL="0" marR="0" lvl="0" indent="0" algn="l" rtl="0">
              <a:lnSpc>
                <a:spcPct val="100000"/>
              </a:lnSpc>
              <a:spcBef>
                <a:spcPts val="0"/>
              </a:spcBef>
              <a:spcAft>
                <a:spcPts val="0"/>
              </a:spcAft>
              <a:buClr>
                <a:srgbClr val="FF7F00"/>
              </a:buClr>
              <a:buSzPct val="25000"/>
              <a:buFont typeface="Cabin"/>
              <a:buNone/>
            </a:pPr>
            <a:r>
              <a:rPr lang="en-US" sz="3000" b="1" i="0" u="none" strike="noStrike" cap="none" dirty="0">
                <a:solidFill>
                  <a:srgbClr val="FF9900"/>
                </a:solidFill>
                <a:latin typeface="Courier New"/>
                <a:ea typeface="Courier New"/>
                <a:cs typeface="Courier New"/>
                <a:sym typeface="Courier New"/>
              </a:rPr>
              <a:t>if x &lt; 2 :</a:t>
            </a:r>
          </a:p>
          <a:p>
            <a:pPr lvl="0">
              <a:buClr>
                <a:srgbClr val="00FF00"/>
              </a:buClr>
              <a:buSzPct val="25000"/>
            </a:pPr>
            <a:r>
              <a:rPr lang="en-US" sz="3000" b="1" i="0" u="none" strike="noStrike" cap="none" dirty="0">
                <a:solidFill>
                  <a:srgbClr val="00FF00"/>
                </a:solidFill>
                <a:latin typeface="Courier New"/>
                <a:ea typeface="Courier New"/>
                <a:cs typeface="Courier New"/>
                <a:sym typeface="Courier New"/>
              </a:rPr>
              <a:t>    </a:t>
            </a:r>
            <a:r>
              <a:rPr lang="en-US" sz="3000" b="1" dirty="0">
                <a:solidFill>
                  <a:srgbClr val="00FF00"/>
                </a:solidFill>
                <a:latin typeface="Courier New"/>
                <a:ea typeface="Courier New"/>
                <a:cs typeface="Courier New"/>
                <a:sym typeface="Courier New"/>
              </a:rPr>
              <a:t>print('Pequeño')</a:t>
            </a:r>
            <a:endParaRPr lang="en-US" sz="30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7F00"/>
              </a:buClr>
              <a:buSzPct val="25000"/>
              <a:buFont typeface="Cabin"/>
              <a:buNone/>
            </a:pPr>
            <a:r>
              <a:rPr lang="en-US" sz="3000" b="1" i="0" u="none" strike="noStrike" cap="none" dirty="0">
                <a:solidFill>
                  <a:srgbClr val="FF9900"/>
                </a:solidFill>
                <a:latin typeface="Courier New"/>
                <a:ea typeface="Courier New"/>
                <a:cs typeface="Courier New"/>
                <a:sym typeface="Courier New"/>
              </a:rPr>
              <a:t>elif x &lt; 10 :</a:t>
            </a:r>
          </a:p>
          <a:p>
            <a:pPr lvl="0">
              <a:buClr>
                <a:srgbClr val="FF7F00"/>
              </a:buClr>
              <a:buSzPct val="25000"/>
            </a:pPr>
            <a:r>
              <a:rPr lang="en-US" sz="3000" b="1" i="0" u="none" strike="noStrike" cap="none" dirty="0">
                <a:solidFill>
                  <a:srgbClr val="FF7F00"/>
                </a:solidFill>
                <a:latin typeface="Courier New"/>
                <a:ea typeface="Courier New"/>
                <a:cs typeface="Courier New"/>
                <a:sym typeface="Courier New"/>
              </a:rPr>
              <a:t>   </a:t>
            </a:r>
            <a:r>
              <a:rPr lang="en-US" sz="3000" b="1" i="0" u="none" strike="noStrike" cap="none" dirty="0">
                <a:solidFill>
                  <a:srgbClr val="00FF00"/>
                </a:solidFill>
                <a:latin typeface="Courier New"/>
                <a:ea typeface="Courier New"/>
                <a:cs typeface="Courier New"/>
                <a:sym typeface="Courier New"/>
              </a:rPr>
              <a:t> </a:t>
            </a:r>
            <a:r>
              <a:rPr lang="en-US" sz="3000" b="1" dirty="0">
                <a:solidFill>
                  <a:srgbClr val="00FF00"/>
                </a:solidFill>
                <a:latin typeface="Courier New"/>
                <a:ea typeface="Courier New"/>
                <a:cs typeface="Courier New"/>
                <a:sym typeface="Courier New"/>
              </a:rPr>
              <a:t>print('</a:t>
            </a:r>
            <a:r>
              <a:rPr lang="en-US" sz="3000" b="1" dirty="0" err="1">
                <a:solidFill>
                  <a:srgbClr val="00FF00"/>
                </a:solidFill>
                <a:latin typeface="Courier New"/>
                <a:ea typeface="Courier New"/>
                <a:cs typeface="Courier New"/>
                <a:sym typeface="Courier New"/>
              </a:rPr>
              <a:t>Mediano</a:t>
            </a:r>
            <a:r>
              <a:rPr lang="en-US" sz="3000" b="1" dirty="0">
                <a:solidFill>
                  <a:srgbClr val="00FF00"/>
                </a:solidFill>
                <a:latin typeface="Courier New"/>
                <a:ea typeface="Courier New"/>
                <a:cs typeface="Courier New"/>
                <a:sym typeface="Courier New"/>
              </a:rPr>
              <a:t>')</a:t>
            </a:r>
            <a:endParaRPr lang="en-US" sz="3000" b="1" i="0" u="none" strike="noStrike" cap="none" dirty="0">
              <a:solidFill>
                <a:srgbClr val="00FF00"/>
              </a:solidFill>
              <a:latin typeface="Courier New"/>
              <a:ea typeface="Courier New"/>
              <a:cs typeface="Courier New"/>
              <a:sym typeface="Courier New"/>
            </a:endParaRPr>
          </a:p>
          <a:p>
            <a:pPr marL="0" marR="0" lvl="0" indent="0" algn="ctr" rtl="0">
              <a:lnSpc>
                <a:spcPct val="100000"/>
              </a:lnSpc>
              <a:spcBef>
                <a:spcPts val="0"/>
              </a:spcBef>
              <a:spcAft>
                <a:spcPts val="0"/>
              </a:spcAft>
              <a:buNone/>
            </a:pPr>
            <a:endParaRPr sz="3000" b="1" i="0" u="none" strike="noStrike" cap="none" dirty="0">
              <a:solidFill>
                <a:srgbClr val="00FF00"/>
              </a:solidFill>
              <a:latin typeface="Courier New"/>
              <a:ea typeface="Courier New"/>
              <a:cs typeface="Courier New"/>
              <a:sym typeface="Courier New"/>
            </a:endParaRPr>
          </a:p>
          <a:p>
            <a:pPr lvl="0">
              <a:buClr>
                <a:srgbClr val="FF7F00"/>
              </a:buClr>
              <a:buSzPct val="25000"/>
            </a:pPr>
            <a:r>
              <a:rPr lang="es-AR" sz="3000" b="1" i="0" u="none" strike="noStrike" cap="none" dirty="0" err="1">
                <a:solidFill>
                  <a:srgbClr val="FF9900"/>
                </a:solidFill>
                <a:latin typeface="Courier New"/>
                <a:ea typeface="Courier New"/>
                <a:cs typeface="Courier New"/>
                <a:sym typeface="Courier New"/>
              </a:rPr>
              <a:t>print</a:t>
            </a:r>
            <a:r>
              <a:rPr lang="es-AR" sz="3000" b="1" i="0" u="none" strike="noStrike" cap="none" dirty="0">
                <a:solidFill>
                  <a:srgbClr val="FF9900"/>
                </a:solidFill>
                <a:latin typeface="Courier New"/>
                <a:ea typeface="Courier New"/>
                <a:cs typeface="Courier New"/>
                <a:sym typeface="Courier New"/>
              </a:rPr>
              <a:t> </a:t>
            </a:r>
            <a:r>
              <a:rPr lang="es-AR" sz="3000" b="1" dirty="0">
                <a:solidFill>
                  <a:srgbClr val="FF9900"/>
                </a:solidFill>
                <a:latin typeface="Courier New"/>
                <a:ea typeface="Courier New"/>
                <a:cs typeface="Courier New"/>
                <a:sym typeface="Courier New"/>
              </a:rPr>
              <a:t>'Todo terminado</a:t>
            </a:r>
            <a:r>
              <a:rPr lang="es-AR" sz="3000" b="1" i="0" u="none" strike="noStrike" cap="none" dirty="0">
                <a:solidFill>
                  <a:srgbClr val="FF9900"/>
                </a:solidFill>
                <a:latin typeface="Courier New"/>
                <a:ea typeface="Courier New"/>
                <a:cs typeface="Courier New"/>
                <a:sym typeface="Courier New"/>
              </a:rPr>
              <a:t>'</a:t>
            </a:r>
          </a:p>
        </p:txBody>
      </p:sp>
      <p:sp>
        <p:nvSpPr>
          <p:cNvPr id="576" name="Shape 576"/>
          <p:cNvSpPr txBox="1"/>
          <p:nvPr/>
        </p:nvSpPr>
        <p:spPr>
          <a:xfrm>
            <a:off x="8707420" y="1563873"/>
            <a:ext cx="6437700" cy="617771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AR" sz="3000" b="1" i="0" u="none" strike="noStrike" cap="none" dirty="0" err="1">
                <a:solidFill>
                  <a:srgbClr val="FFFF00"/>
                </a:solidFill>
                <a:latin typeface="Courier New"/>
                <a:ea typeface="Courier New"/>
                <a:cs typeface="Courier New"/>
                <a:sym typeface="Courier New"/>
              </a:rPr>
              <a:t>if</a:t>
            </a:r>
            <a:r>
              <a:rPr lang="es-AR" sz="3000" b="1" i="0" u="none" strike="noStrike" cap="none" dirty="0">
                <a:solidFill>
                  <a:srgbClr val="FFFF00"/>
                </a:solidFill>
                <a:latin typeface="Courier New"/>
                <a:ea typeface="Courier New"/>
                <a:cs typeface="Courier New"/>
                <a:sym typeface="Courier New"/>
              </a:rPr>
              <a:t> x &lt; 2 :</a:t>
            </a:r>
          </a:p>
          <a:p>
            <a:pPr lvl="0">
              <a:buClr>
                <a:srgbClr val="FFFF00"/>
              </a:buClr>
              <a:buSzPct val="25000"/>
            </a:pPr>
            <a:r>
              <a:rPr lang="es-AR" sz="3000" b="1" i="0" u="none" strike="noStrike" cap="none" dirty="0">
                <a:solidFill>
                  <a:srgbClr val="FFFF00"/>
                </a:solidFill>
                <a:latin typeface="Courier New"/>
                <a:ea typeface="Courier New"/>
                <a:cs typeface="Courier New"/>
                <a:sym typeface="Courier New"/>
              </a:rPr>
              <a:t>    </a:t>
            </a:r>
            <a:r>
              <a:rPr lang="es-AR" sz="3000" b="1" dirty="0" err="1">
                <a:solidFill>
                  <a:srgbClr val="FFFF00"/>
                </a:solidFill>
                <a:latin typeface="Courier New"/>
                <a:ea typeface="Courier New"/>
                <a:cs typeface="Courier New"/>
                <a:sym typeface="Courier New"/>
              </a:rPr>
              <a:t>print</a:t>
            </a:r>
            <a:r>
              <a:rPr lang="es-AR" sz="3000" b="1" dirty="0">
                <a:solidFill>
                  <a:srgbClr val="FFFF00"/>
                </a:solidFill>
                <a:latin typeface="Courier New"/>
                <a:ea typeface="Courier New"/>
                <a:cs typeface="Courier New"/>
                <a:sym typeface="Courier New"/>
              </a:rPr>
              <a:t>('pequeño')</a:t>
            </a:r>
            <a:endParaRPr lang="es-AR"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AR" sz="3000" b="1" i="0" u="none" strike="noStrike" cap="none" dirty="0" err="1">
                <a:solidFill>
                  <a:srgbClr val="FFFF00"/>
                </a:solidFill>
                <a:latin typeface="Courier New"/>
                <a:ea typeface="Courier New"/>
                <a:cs typeface="Courier New"/>
                <a:sym typeface="Courier New"/>
              </a:rPr>
              <a:t>elif</a:t>
            </a:r>
            <a:r>
              <a:rPr lang="es-AR" sz="3000" b="1" i="0" u="none" strike="noStrike" cap="none" dirty="0">
                <a:solidFill>
                  <a:srgbClr val="FFFF00"/>
                </a:solidFill>
                <a:latin typeface="Courier New"/>
                <a:ea typeface="Courier New"/>
                <a:cs typeface="Courier New"/>
                <a:sym typeface="Courier New"/>
              </a:rPr>
              <a:t> x &lt; 10 :</a:t>
            </a:r>
          </a:p>
          <a:p>
            <a:pPr lvl="0">
              <a:buClr>
                <a:srgbClr val="FFFF00"/>
              </a:buClr>
              <a:buSzPct val="25000"/>
            </a:pPr>
            <a:r>
              <a:rPr lang="es-AR" sz="3000" b="1" i="0" u="none" strike="noStrike" cap="none" dirty="0">
                <a:solidFill>
                  <a:srgbClr val="FFFF00"/>
                </a:solidFill>
                <a:latin typeface="Courier New"/>
                <a:ea typeface="Courier New"/>
                <a:cs typeface="Courier New"/>
                <a:sym typeface="Courier New"/>
              </a:rPr>
              <a:t>    </a:t>
            </a:r>
            <a:r>
              <a:rPr lang="es-AR" sz="3000" b="1" i="0" u="none" strike="noStrike" cap="none" dirty="0" err="1">
                <a:solidFill>
                  <a:srgbClr val="FFFF00"/>
                </a:solidFill>
                <a:latin typeface="Courier New"/>
                <a:ea typeface="Courier New"/>
                <a:cs typeface="Courier New"/>
                <a:sym typeface="Courier New"/>
              </a:rPr>
              <a:t>print</a:t>
            </a:r>
            <a:r>
              <a:rPr lang="es-AR" sz="3000" b="1" i="0" u="none" strike="noStrike" cap="none" dirty="0">
                <a:solidFill>
                  <a:srgbClr val="FFFF00"/>
                </a:solidFill>
                <a:latin typeface="Courier New"/>
                <a:ea typeface="Courier New"/>
                <a:cs typeface="Courier New"/>
                <a:sym typeface="Courier New"/>
              </a:rPr>
              <a:t>(</a:t>
            </a:r>
            <a:r>
              <a:rPr lang="es-AR" sz="3000" b="1" dirty="0">
                <a:solidFill>
                  <a:srgbClr val="FFFF00"/>
                </a:solidFill>
                <a:latin typeface="Courier New"/>
                <a:ea typeface="Courier New"/>
                <a:cs typeface="Courier New"/>
                <a:sym typeface="Courier New"/>
              </a:rPr>
              <a:t>'</a:t>
            </a:r>
            <a:r>
              <a:rPr lang="es-AR" sz="3000" b="1" i="0" u="none" strike="noStrike" cap="none" dirty="0">
                <a:solidFill>
                  <a:srgbClr val="FFFF00"/>
                </a:solidFill>
                <a:latin typeface="Courier New"/>
                <a:ea typeface="Courier New"/>
                <a:cs typeface="Courier New"/>
                <a:sym typeface="Courier New"/>
              </a:rPr>
              <a:t>Mediano</a:t>
            </a:r>
            <a:r>
              <a:rPr lang="es-AR" sz="3000" b="1" dirty="0">
                <a:solidFill>
                  <a:srgbClr val="FFFF00"/>
                </a:solidFill>
                <a:latin typeface="Courier New"/>
                <a:ea typeface="Courier New"/>
                <a:cs typeface="Courier New"/>
                <a:sym typeface="Courier New"/>
              </a:rPr>
              <a:t>')</a:t>
            </a:r>
            <a:endParaRPr lang="es-AR"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AR" sz="3000" b="1" i="0" u="none" strike="noStrike" cap="none" dirty="0" err="1">
                <a:solidFill>
                  <a:srgbClr val="FFFF00"/>
                </a:solidFill>
                <a:latin typeface="Courier New"/>
                <a:ea typeface="Courier New"/>
                <a:cs typeface="Courier New"/>
                <a:sym typeface="Courier New"/>
              </a:rPr>
              <a:t>elif</a:t>
            </a:r>
            <a:r>
              <a:rPr lang="es-AR" sz="3000" b="1" i="0" u="none" strike="noStrike" cap="none" dirty="0">
                <a:solidFill>
                  <a:srgbClr val="FFFF00"/>
                </a:solidFill>
                <a:latin typeface="Courier New"/>
                <a:ea typeface="Courier New"/>
                <a:cs typeface="Courier New"/>
                <a:sym typeface="Courier New"/>
              </a:rPr>
              <a:t> x &lt; 20 : </a:t>
            </a:r>
          </a:p>
          <a:p>
            <a:pPr lvl="0">
              <a:buClr>
                <a:srgbClr val="FFFF00"/>
              </a:buClr>
              <a:buSzPct val="25000"/>
            </a:pPr>
            <a:r>
              <a:rPr lang="es-AR" sz="3000" b="1" i="0" u="none" strike="noStrike" cap="none" dirty="0">
                <a:solidFill>
                  <a:srgbClr val="FFFF00"/>
                </a:solidFill>
                <a:latin typeface="Courier New"/>
                <a:ea typeface="Courier New"/>
                <a:cs typeface="Courier New"/>
                <a:sym typeface="Courier New"/>
              </a:rPr>
              <a:t>    </a:t>
            </a:r>
            <a:r>
              <a:rPr lang="es-AR" sz="3000" b="1" i="0" u="none" strike="noStrike" cap="none" dirty="0" err="1">
                <a:solidFill>
                  <a:srgbClr val="FFFF00"/>
                </a:solidFill>
                <a:latin typeface="Courier New"/>
                <a:ea typeface="Courier New"/>
                <a:cs typeface="Courier New"/>
                <a:sym typeface="Courier New"/>
              </a:rPr>
              <a:t>print</a:t>
            </a:r>
            <a:r>
              <a:rPr lang="es-AR" sz="3000" b="1" i="0" u="none" strike="noStrike" cap="none" dirty="0">
                <a:solidFill>
                  <a:srgbClr val="FFFF00"/>
                </a:solidFill>
                <a:latin typeface="Courier New"/>
                <a:ea typeface="Courier New"/>
                <a:cs typeface="Courier New"/>
                <a:sym typeface="Courier New"/>
              </a:rPr>
              <a:t>(</a:t>
            </a:r>
            <a:r>
              <a:rPr lang="es-AR" sz="3000" b="1" dirty="0">
                <a:solidFill>
                  <a:srgbClr val="FFFF00"/>
                </a:solidFill>
                <a:latin typeface="Courier New"/>
                <a:ea typeface="Courier New"/>
                <a:cs typeface="Courier New"/>
                <a:sym typeface="Courier New"/>
              </a:rPr>
              <a:t>'</a:t>
            </a:r>
            <a:r>
              <a:rPr lang="es-AR" sz="3000" b="1" i="0" u="none" strike="noStrike" cap="none" dirty="0">
                <a:solidFill>
                  <a:srgbClr val="FFFF00"/>
                </a:solidFill>
                <a:latin typeface="Courier New"/>
                <a:ea typeface="Courier New"/>
                <a:cs typeface="Courier New"/>
                <a:sym typeface="Courier New"/>
              </a:rPr>
              <a:t>Grande</a:t>
            </a:r>
            <a:r>
              <a:rPr lang="es-AR" sz="3000" b="1" dirty="0">
                <a:solidFill>
                  <a:srgbClr val="FFFF00"/>
                </a:solidFill>
                <a:latin typeface="Courier New"/>
                <a:ea typeface="Courier New"/>
                <a:cs typeface="Courier New"/>
                <a:sym typeface="Courier New"/>
              </a:rPr>
              <a:t>')</a:t>
            </a:r>
            <a:endParaRPr lang="es-AR"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AR" sz="3000" b="1" i="0" u="none" strike="noStrike" cap="none" dirty="0" err="1">
                <a:solidFill>
                  <a:srgbClr val="FFFF00"/>
                </a:solidFill>
                <a:latin typeface="Courier New"/>
                <a:ea typeface="Courier New"/>
                <a:cs typeface="Courier New"/>
                <a:sym typeface="Courier New"/>
              </a:rPr>
              <a:t>elif</a:t>
            </a:r>
            <a:r>
              <a:rPr lang="es-AR" sz="3000" b="1" i="0" u="none" strike="noStrike" cap="none" dirty="0">
                <a:solidFill>
                  <a:srgbClr val="FFFF00"/>
                </a:solidFill>
                <a:latin typeface="Courier New"/>
                <a:ea typeface="Courier New"/>
                <a:cs typeface="Courier New"/>
                <a:sym typeface="Courier New"/>
              </a:rPr>
              <a:t> x &lt; 40 : </a:t>
            </a:r>
          </a:p>
          <a:p>
            <a:pPr lvl="0">
              <a:buClr>
                <a:srgbClr val="FFFF00"/>
              </a:buClr>
              <a:buSzPct val="25000"/>
            </a:pPr>
            <a:r>
              <a:rPr lang="es-AR" sz="3000" b="1" i="0" u="none" strike="noStrike" cap="none" dirty="0">
                <a:solidFill>
                  <a:srgbClr val="FFFF00"/>
                </a:solidFill>
                <a:latin typeface="Courier New"/>
                <a:ea typeface="Courier New"/>
                <a:cs typeface="Courier New"/>
                <a:sym typeface="Courier New"/>
              </a:rPr>
              <a:t>    </a:t>
            </a:r>
            <a:r>
              <a:rPr lang="es-AR" sz="3000" b="1" i="0" u="none" strike="noStrike" cap="none" dirty="0" err="1">
                <a:solidFill>
                  <a:srgbClr val="FFFF00"/>
                </a:solidFill>
                <a:latin typeface="Courier New"/>
                <a:ea typeface="Courier New"/>
                <a:cs typeface="Courier New"/>
                <a:sym typeface="Courier New"/>
              </a:rPr>
              <a:t>print</a:t>
            </a:r>
            <a:r>
              <a:rPr lang="es-AR" sz="3000" b="1" i="0" u="none" strike="noStrike" cap="none" dirty="0">
                <a:solidFill>
                  <a:srgbClr val="FFFF00"/>
                </a:solidFill>
                <a:latin typeface="Courier New"/>
                <a:ea typeface="Courier New"/>
                <a:cs typeface="Courier New"/>
                <a:sym typeface="Courier New"/>
              </a:rPr>
              <a:t>(</a:t>
            </a:r>
            <a:r>
              <a:rPr lang="es-AR" sz="3000" b="1" dirty="0">
                <a:solidFill>
                  <a:srgbClr val="FFFF00"/>
                </a:solidFill>
                <a:latin typeface="Courier New"/>
                <a:ea typeface="Courier New"/>
                <a:cs typeface="Courier New"/>
                <a:sym typeface="Courier New"/>
              </a:rPr>
              <a:t>'</a:t>
            </a:r>
            <a:r>
              <a:rPr lang="es-AR" sz="3000" b="1" i="0" u="none" strike="noStrike" cap="none" dirty="0">
                <a:solidFill>
                  <a:srgbClr val="FFFF00"/>
                </a:solidFill>
                <a:latin typeface="Courier New"/>
                <a:ea typeface="Courier New"/>
                <a:cs typeface="Courier New"/>
                <a:sym typeface="Courier New"/>
              </a:rPr>
              <a:t>Enorme</a:t>
            </a:r>
            <a:r>
              <a:rPr lang="es-AR" sz="3000" b="1" dirty="0">
                <a:solidFill>
                  <a:srgbClr val="FFFF00"/>
                </a:solidFill>
                <a:latin typeface="Courier New"/>
                <a:ea typeface="Courier New"/>
                <a:cs typeface="Courier New"/>
                <a:sym typeface="Courier New"/>
              </a:rPr>
              <a:t>')</a:t>
            </a:r>
            <a:endParaRPr lang="es-AR"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AR" sz="3000" b="1" i="0" u="none" strike="noStrike" cap="none" dirty="0" err="1">
                <a:solidFill>
                  <a:srgbClr val="FFFF00"/>
                </a:solidFill>
                <a:latin typeface="Courier New"/>
                <a:ea typeface="Courier New"/>
                <a:cs typeface="Courier New"/>
                <a:sym typeface="Courier New"/>
              </a:rPr>
              <a:t>elif</a:t>
            </a:r>
            <a:r>
              <a:rPr lang="es-AR" sz="3000" b="1" i="0" u="none" strike="noStrike" cap="none" dirty="0">
                <a:solidFill>
                  <a:srgbClr val="FFFF00"/>
                </a:solidFill>
                <a:latin typeface="Courier New"/>
                <a:ea typeface="Courier New"/>
                <a:cs typeface="Courier New"/>
                <a:sym typeface="Courier New"/>
              </a:rPr>
              <a:t> x &lt; 100:</a:t>
            </a:r>
          </a:p>
          <a:p>
            <a:pPr lvl="0">
              <a:buClr>
                <a:srgbClr val="FFFF00"/>
              </a:buClr>
              <a:buSzPct val="25000"/>
            </a:pPr>
            <a:r>
              <a:rPr lang="es-AR" sz="3000" b="1" i="0" u="none" strike="noStrike" cap="none" dirty="0">
                <a:solidFill>
                  <a:srgbClr val="FFFF00"/>
                </a:solidFill>
                <a:latin typeface="Courier New"/>
                <a:ea typeface="Courier New"/>
                <a:cs typeface="Courier New"/>
                <a:sym typeface="Courier New"/>
              </a:rPr>
              <a:t>    </a:t>
            </a:r>
            <a:r>
              <a:rPr lang="es-AR" sz="3000" b="1" i="0" u="none" strike="noStrike" cap="none" dirty="0" err="1">
                <a:solidFill>
                  <a:srgbClr val="FFFF00"/>
                </a:solidFill>
                <a:latin typeface="Courier New"/>
                <a:ea typeface="Courier New"/>
                <a:cs typeface="Courier New"/>
                <a:sym typeface="Courier New"/>
              </a:rPr>
              <a:t>print</a:t>
            </a:r>
            <a:r>
              <a:rPr lang="es-AR" sz="3000" b="1" i="0" u="none" strike="noStrike" cap="none" dirty="0">
                <a:solidFill>
                  <a:srgbClr val="FFFF00"/>
                </a:solidFill>
                <a:latin typeface="Courier New"/>
                <a:ea typeface="Courier New"/>
                <a:cs typeface="Courier New"/>
                <a:sym typeface="Courier New"/>
              </a:rPr>
              <a:t>(</a:t>
            </a:r>
            <a:r>
              <a:rPr lang="es-AR" sz="3000" b="1" dirty="0">
                <a:solidFill>
                  <a:srgbClr val="FFFF00"/>
                </a:solidFill>
                <a:latin typeface="Courier New"/>
                <a:ea typeface="Courier New"/>
                <a:cs typeface="Courier New"/>
                <a:sym typeface="Courier New"/>
              </a:rPr>
              <a:t>'</a:t>
            </a:r>
            <a:r>
              <a:rPr lang="es-AR" sz="3000" b="1" i="0" u="none" strike="noStrike" cap="none" dirty="0">
                <a:solidFill>
                  <a:srgbClr val="FFFF00"/>
                </a:solidFill>
                <a:latin typeface="Courier New"/>
                <a:ea typeface="Courier New"/>
                <a:cs typeface="Courier New"/>
                <a:sym typeface="Courier New"/>
              </a:rPr>
              <a:t>Gigante</a:t>
            </a:r>
            <a:r>
              <a:rPr lang="es-AR" sz="3000" b="1" dirty="0">
                <a:solidFill>
                  <a:srgbClr val="FFFF00"/>
                </a:solidFill>
                <a:latin typeface="Courier New"/>
                <a:ea typeface="Courier New"/>
                <a:cs typeface="Courier New"/>
                <a:sym typeface="Courier New"/>
              </a:rPr>
              <a:t>')</a:t>
            </a:r>
            <a:endParaRPr lang="es-AR"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AR" sz="3000" b="1" i="0" u="none" strike="noStrike" cap="none" dirty="0" err="1">
                <a:solidFill>
                  <a:srgbClr val="FFFF00"/>
                </a:solidFill>
                <a:latin typeface="Courier New"/>
                <a:ea typeface="Courier New"/>
                <a:cs typeface="Courier New"/>
                <a:sym typeface="Courier New"/>
              </a:rPr>
              <a:t>else</a:t>
            </a:r>
            <a:r>
              <a:rPr lang="es-AR" sz="3000" b="1" i="0" u="none" strike="noStrike" cap="none" dirty="0">
                <a:solidFill>
                  <a:srgbClr val="FFFF00"/>
                </a:solidFill>
                <a:latin typeface="Courier New"/>
                <a:ea typeface="Courier New"/>
                <a:cs typeface="Courier New"/>
                <a:sym typeface="Courier New"/>
              </a:rPr>
              <a:t> :</a:t>
            </a:r>
          </a:p>
          <a:p>
            <a:pPr lvl="0">
              <a:buClr>
                <a:srgbClr val="FFFF00"/>
              </a:buClr>
              <a:buSzPct val="25000"/>
            </a:pPr>
            <a:r>
              <a:rPr lang="es-AR" sz="3000" b="1" i="0" u="none" strike="noStrike" cap="none" dirty="0">
                <a:solidFill>
                  <a:srgbClr val="FFFF00"/>
                </a:solidFill>
                <a:latin typeface="Courier New"/>
                <a:ea typeface="Courier New"/>
                <a:cs typeface="Courier New"/>
                <a:sym typeface="Courier New"/>
              </a:rPr>
              <a:t>    </a:t>
            </a:r>
            <a:r>
              <a:rPr lang="es-AR" sz="3000" b="1" i="0" u="none" strike="noStrike" cap="none" dirty="0" err="1">
                <a:solidFill>
                  <a:srgbClr val="FFFF00"/>
                </a:solidFill>
                <a:latin typeface="Courier New"/>
                <a:ea typeface="Courier New"/>
                <a:cs typeface="Courier New"/>
                <a:sym typeface="Courier New"/>
              </a:rPr>
              <a:t>print</a:t>
            </a:r>
            <a:r>
              <a:rPr lang="es-AR" sz="3000" b="1" i="0" u="none" strike="noStrike" cap="none" dirty="0">
                <a:solidFill>
                  <a:srgbClr val="FFFF00"/>
                </a:solidFill>
                <a:latin typeface="Courier New"/>
                <a:ea typeface="Courier New"/>
                <a:cs typeface="Courier New"/>
                <a:sym typeface="Courier New"/>
              </a:rPr>
              <a:t>(</a:t>
            </a:r>
            <a:r>
              <a:rPr lang="es-AR" sz="3000" b="1" dirty="0">
                <a:solidFill>
                  <a:srgbClr val="FFFF00"/>
                </a:solidFill>
                <a:latin typeface="Courier New"/>
                <a:ea typeface="Courier New"/>
                <a:cs typeface="Courier New"/>
                <a:sym typeface="Courier New"/>
              </a:rPr>
              <a:t>'</a:t>
            </a:r>
            <a:r>
              <a:rPr lang="es-AR" sz="3000" b="1" i="0" u="none" strike="noStrike" cap="none" dirty="0">
                <a:solidFill>
                  <a:srgbClr val="FFFF00"/>
                </a:solidFill>
                <a:latin typeface="Courier New"/>
                <a:ea typeface="Courier New"/>
                <a:cs typeface="Courier New"/>
                <a:sym typeface="Courier New"/>
              </a:rPr>
              <a:t>Descomunal</a:t>
            </a:r>
            <a:r>
              <a:rPr lang="es-AR" sz="3000" b="1" dirty="0">
                <a:solidFill>
                  <a:srgbClr val="FFFF00"/>
                </a:solidFill>
                <a:latin typeface="Courier New"/>
                <a:ea typeface="Courier New"/>
                <a:cs typeface="Courier New"/>
                <a:sym typeface="Courier New"/>
              </a:rPr>
              <a:t>')</a:t>
            </a:r>
            <a:endParaRPr lang="es-AR" sz="3000" b="1" i="0" u="none" strike="noStrike" cap="none" dirty="0">
              <a:solidFill>
                <a:srgbClr val="FFFF00"/>
              </a:solidFill>
              <a:latin typeface="Courier New"/>
              <a:ea typeface="Courier New"/>
              <a:cs typeface="Courier New"/>
              <a:sym typeface="Courier New"/>
            </a:endParaRPr>
          </a:p>
        </p:txBody>
      </p:sp>
    </p:spTree>
    <p:extLst>
      <p:ext uri="{BB962C8B-B14F-4D97-AF65-F5344CB8AC3E}">
        <p14:creationId xmlns:p14="http://schemas.microsoft.com/office/powerpoint/2010/main" val="573698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Shape 581"/>
          <p:cNvSpPr txBox="1">
            <a:spLocks noGrp="1"/>
          </p:cNvSpPr>
          <p:nvPr>
            <p:ph type="title"/>
          </p:nvPr>
        </p:nvSpPr>
        <p:spPr>
          <a:xfrm>
            <a:off x="812800" y="970235"/>
            <a:ext cx="14630400" cy="122617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7600" u="none" strike="noStrike" cap="none" dirty="0">
                <a:solidFill>
                  <a:srgbClr val="FFFF00"/>
                </a:solidFill>
                <a:latin typeface="Arial" charset="0"/>
                <a:ea typeface="Arial" charset="0"/>
                <a:cs typeface="Arial" charset="0"/>
                <a:sym typeface="Cabin"/>
              </a:rPr>
              <a:t>Enigmas Multidireccionales</a:t>
            </a:r>
          </a:p>
        </p:txBody>
      </p:sp>
      <p:sp>
        <p:nvSpPr>
          <p:cNvPr id="582" name="Shape 582"/>
          <p:cNvSpPr txBox="1"/>
          <p:nvPr/>
        </p:nvSpPr>
        <p:spPr>
          <a:xfrm>
            <a:off x="8724425" y="3028950"/>
            <a:ext cx="6410699" cy="4046407"/>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a:solidFill>
                  <a:srgbClr val="FF9900"/>
                </a:solidFill>
                <a:latin typeface="Courier New"/>
                <a:ea typeface="Courier New"/>
                <a:cs typeface="Courier New"/>
                <a:sym typeface="Courier New"/>
              </a:rPr>
              <a:t>if</a:t>
            </a:r>
            <a:r>
              <a:rPr lang="es-ES" sz="3000" b="1" i="0" u="none" strike="noStrike" cap="none" dirty="0">
                <a:solidFill>
                  <a:srgbClr val="FF9900"/>
                </a:solidFill>
                <a:latin typeface="Courier New"/>
                <a:ea typeface="Courier New"/>
                <a:cs typeface="Courier New"/>
                <a:sym typeface="Courier New"/>
              </a:rPr>
              <a:t> x &lt; 2 :</a:t>
            </a:r>
          </a:p>
          <a:p>
            <a:pPr lvl="0">
              <a:buClr>
                <a:srgbClr val="FFFF00"/>
              </a:buClr>
              <a:buSzPct val="25000"/>
            </a:pPr>
            <a:r>
              <a:rPr lang="es-ES" sz="3000" b="1" i="0" u="none" strike="noStrike" cap="none" dirty="0">
                <a:solidFill>
                  <a:srgbClr val="FF9900"/>
                </a:solidFill>
                <a:latin typeface="Courier New"/>
                <a:ea typeface="Courier New"/>
                <a:cs typeface="Courier New"/>
                <a:sym typeface="Courier New"/>
              </a:rPr>
              <a:t>    </a:t>
            </a:r>
            <a:r>
              <a:rPr lang="es-ES" sz="3000" b="1" dirty="0" err="1">
                <a:solidFill>
                  <a:srgbClr val="FF9900"/>
                </a:solidFill>
                <a:latin typeface="Courier New"/>
                <a:ea typeface="Courier New"/>
                <a:cs typeface="Courier New"/>
                <a:sym typeface="Courier New"/>
              </a:rPr>
              <a:t>print</a:t>
            </a:r>
            <a:r>
              <a:rPr lang="es-ES" sz="3000" b="1" dirty="0">
                <a:solidFill>
                  <a:srgbClr val="FF9900"/>
                </a:solidFill>
                <a:latin typeface="Courier New"/>
                <a:ea typeface="Courier New"/>
                <a:cs typeface="Courier New"/>
                <a:sym typeface="Courier New"/>
              </a:rPr>
              <a:t>('Debajo de 2')</a:t>
            </a:r>
            <a:endParaRPr lang="es-ES" sz="3000" b="1" i="0" u="none" strike="noStrike" cap="none" dirty="0">
              <a:solidFill>
                <a:srgbClr val="FF99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a:solidFill>
                  <a:srgbClr val="FF9900"/>
                </a:solidFill>
                <a:latin typeface="Courier New"/>
                <a:ea typeface="Courier New"/>
                <a:cs typeface="Courier New"/>
                <a:sym typeface="Courier New"/>
              </a:rPr>
              <a:t>elif</a:t>
            </a:r>
            <a:r>
              <a:rPr lang="es-ES" sz="3000" b="1" i="0" u="none" strike="noStrike" cap="none" dirty="0">
                <a:solidFill>
                  <a:srgbClr val="FF9900"/>
                </a:solidFill>
                <a:latin typeface="Courier New"/>
                <a:ea typeface="Courier New"/>
                <a:cs typeface="Courier New"/>
                <a:sym typeface="Courier New"/>
              </a:rPr>
              <a:t> x &lt; 20 :</a:t>
            </a:r>
          </a:p>
          <a:p>
            <a:pPr lvl="0">
              <a:buClr>
                <a:srgbClr val="FFFF00"/>
              </a:buClr>
              <a:buSzPct val="25000"/>
            </a:pPr>
            <a:r>
              <a:rPr lang="es-ES" sz="3000" b="1" i="0" u="none" strike="noStrike" cap="none" dirty="0">
                <a:solidFill>
                  <a:srgbClr val="FF9900"/>
                </a:solidFill>
                <a:latin typeface="Courier New"/>
                <a:ea typeface="Courier New"/>
                <a:cs typeface="Courier New"/>
                <a:sym typeface="Courier New"/>
              </a:rPr>
              <a:t>    </a:t>
            </a:r>
            <a:r>
              <a:rPr lang="es-ES" sz="3000" b="1" i="0" u="none" strike="noStrike" cap="none" dirty="0" err="1">
                <a:solidFill>
                  <a:srgbClr val="FF9900"/>
                </a:solidFill>
                <a:latin typeface="Courier New"/>
                <a:ea typeface="Courier New"/>
                <a:cs typeface="Courier New"/>
                <a:sym typeface="Courier New"/>
              </a:rPr>
              <a:t>print</a:t>
            </a:r>
            <a:r>
              <a:rPr lang="es-ES" sz="3000" b="1" i="0" u="none" strike="noStrike" cap="none" dirty="0">
                <a:solidFill>
                  <a:srgbClr val="FF9900"/>
                </a:solidFill>
                <a:latin typeface="Courier New"/>
                <a:ea typeface="Courier New"/>
                <a:cs typeface="Courier New"/>
                <a:sym typeface="Courier New"/>
              </a:rPr>
              <a:t>(</a:t>
            </a:r>
            <a:r>
              <a:rPr lang="es-ES" sz="3000" b="1" dirty="0">
                <a:solidFill>
                  <a:srgbClr val="FF9900"/>
                </a:solidFill>
                <a:latin typeface="Courier New"/>
                <a:ea typeface="Courier New"/>
                <a:cs typeface="Courier New"/>
                <a:sym typeface="Courier New"/>
              </a:rPr>
              <a:t>'</a:t>
            </a:r>
            <a:r>
              <a:rPr lang="es-ES" sz="3000" b="1" i="0" u="none" strike="noStrike" cap="none" dirty="0">
                <a:solidFill>
                  <a:srgbClr val="FF9900"/>
                </a:solidFill>
                <a:latin typeface="Courier New"/>
                <a:ea typeface="Courier New"/>
                <a:cs typeface="Courier New"/>
                <a:sym typeface="Courier New"/>
              </a:rPr>
              <a:t>Debajo de 20</a:t>
            </a:r>
            <a:r>
              <a:rPr lang="es-ES" sz="3000" b="1" dirty="0">
                <a:solidFill>
                  <a:srgbClr val="FF9900"/>
                </a:solidFill>
                <a:latin typeface="Courier New"/>
                <a:ea typeface="Courier New"/>
                <a:cs typeface="Courier New"/>
                <a:sym typeface="Courier New"/>
              </a:rPr>
              <a:t>')</a:t>
            </a:r>
            <a:endParaRPr lang="es-ES" sz="3000" b="1" i="0" u="none" strike="noStrike" cap="none" dirty="0">
              <a:solidFill>
                <a:srgbClr val="FF99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a:solidFill>
                  <a:srgbClr val="FF9900"/>
                </a:solidFill>
                <a:latin typeface="Courier New"/>
                <a:ea typeface="Courier New"/>
                <a:cs typeface="Courier New"/>
                <a:sym typeface="Courier New"/>
              </a:rPr>
              <a:t>elif</a:t>
            </a:r>
            <a:r>
              <a:rPr lang="es-ES" sz="3000" b="1" i="0" u="none" strike="noStrike" cap="none" dirty="0">
                <a:solidFill>
                  <a:srgbClr val="FF9900"/>
                </a:solidFill>
                <a:latin typeface="Courier New"/>
                <a:ea typeface="Courier New"/>
                <a:cs typeface="Courier New"/>
                <a:sym typeface="Courier New"/>
              </a:rPr>
              <a:t> x &lt; 10 : </a:t>
            </a:r>
          </a:p>
          <a:p>
            <a:pPr lvl="0">
              <a:buClr>
                <a:srgbClr val="FFFF00"/>
              </a:buClr>
              <a:buSzPct val="25000"/>
            </a:pPr>
            <a:r>
              <a:rPr lang="es-ES" sz="3000" b="1" i="0" u="none" strike="noStrike" cap="none" dirty="0">
                <a:solidFill>
                  <a:srgbClr val="FF9900"/>
                </a:solidFill>
                <a:latin typeface="Courier New"/>
                <a:ea typeface="Courier New"/>
                <a:cs typeface="Courier New"/>
                <a:sym typeface="Courier New"/>
              </a:rPr>
              <a:t>    </a:t>
            </a:r>
            <a:r>
              <a:rPr lang="es-ES" sz="3000" b="1" i="0" u="none" strike="noStrike" cap="none" dirty="0" err="1">
                <a:solidFill>
                  <a:srgbClr val="FF9900"/>
                </a:solidFill>
                <a:latin typeface="Courier New"/>
                <a:ea typeface="Courier New"/>
                <a:cs typeface="Courier New"/>
                <a:sym typeface="Courier New"/>
              </a:rPr>
              <a:t>print</a:t>
            </a:r>
            <a:r>
              <a:rPr lang="es-ES" sz="3000" b="1" i="0" u="none" strike="noStrike" cap="none" dirty="0">
                <a:solidFill>
                  <a:srgbClr val="FF9900"/>
                </a:solidFill>
                <a:latin typeface="Courier New"/>
                <a:ea typeface="Courier New"/>
                <a:cs typeface="Courier New"/>
                <a:sym typeface="Courier New"/>
              </a:rPr>
              <a:t>(</a:t>
            </a:r>
            <a:r>
              <a:rPr lang="es-ES" sz="3000" b="1" dirty="0">
                <a:solidFill>
                  <a:srgbClr val="FF9900"/>
                </a:solidFill>
                <a:latin typeface="Courier New"/>
                <a:ea typeface="Courier New"/>
                <a:cs typeface="Courier New"/>
                <a:sym typeface="Courier New"/>
              </a:rPr>
              <a:t>'</a:t>
            </a:r>
            <a:r>
              <a:rPr lang="es-ES" sz="3000" b="1" i="0" u="none" strike="noStrike" cap="none" dirty="0">
                <a:solidFill>
                  <a:srgbClr val="FF9900"/>
                </a:solidFill>
                <a:latin typeface="Courier New"/>
                <a:ea typeface="Courier New"/>
                <a:cs typeface="Courier New"/>
                <a:sym typeface="Courier New"/>
              </a:rPr>
              <a:t>Debajo de 10</a:t>
            </a:r>
            <a:r>
              <a:rPr lang="es-ES" sz="3000" b="1" dirty="0">
                <a:solidFill>
                  <a:srgbClr val="FF9900"/>
                </a:solidFill>
                <a:latin typeface="Courier New"/>
                <a:ea typeface="Courier New"/>
                <a:cs typeface="Courier New"/>
                <a:sym typeface="Courier New"/>
              </a:rPr>
              <a:t>')</a:t>
            </a:r>
            <a:endParaRPr lang="es-ES" sz="3000" b="1" i="0" u="none" strike="noStrike" cap="none" dirty="0">
              <a:solidFill>
                <a:srgbClr val="FF99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a:solidFill>
                  <a:srgbClr val="FF9900"/>
                </a:solidFill>
                <a:latin typeface="Courier New"/>
                <a:ea typeface="Courier New"/>
                <a:cs typeface="Courier New"/>
                <a:sym typeface="Courier New"/>
              </a:rPr>
              <a:t>else</a:t>
            </a:r>
            <a:r>
              <a:rPr lang="es-ES" sz="3000" b="1" i="0" u="none" strike="noStrike" cap="none" dirty="0">
                <a:solidFill>
                  <a:srgbClr val="FF9900"/>
                </a:solidFill>
                <a:latin typeface="Courier New"/>
                <a:ea typeface="Courier New"/>
                <a:cs typeface="Courier New"/>
                <a:sym typeface="Courier New"/>
              </a:rPr>
              <a:t> :</a:t>
            </a:r>
          </a:p>
          <a:p>
            <a:pPr lvl="0">
              <a:buClr>
                <a:srgbClr val="FFFF00"/>
              </a:buClr>
              <a:buSzPct val="25000"/>
            </a:pPr>
            <a:r>
              <a:rPr lang="es-ES" sz="3000" b="1" i="0" u="none" strike="noStrike" cap="none" dirty="0">
                <a:solidFill>
                  <a:srgbClr val="FF9900"/>
                </a:solidFill>
                <a:latin typeface="Courier New"/>
                <a:ea typeface="Courier New"/>
                <a:cs typeface="Courier New"/>
                <a:sym typeface="Courier New"/>
              </a:rPr>
              <a:t>    </a:t>
            </a:r>
            <a:r>
              <a:rPr lang="es-ES" sz="3000" b="1" i="0" u="none" strike="noStrike" cap="none" dirty="0" err="1">
                <a:solidFill>
                  <a:srgbClr val="FF9900"/>
                </a:solidFill>
                <a:latin typeface="Courier New"/>
                <a:ea typeface="Courier New"/>
                <a:cs typeface="Courier New"/>
                <a:sym typeface="Courier New"/>
              </a:rPr>
              <a:t>print</a:t>
            </a:r>
            <a:r>
              <a:rPr lang="es-ES" sz="3000" b="1" i="0" u="none" strike="noStrike" cap="none" dirty="0">
                <a:solidFill>
                  <a:srgbClr val="FF9900"/>
                </a:solidFill>
                <a:latin typeface="Courier New"/>
                <a:ea typeface="Courier New"/>
                <a:cs typeface="Courier New"/>
                <a:sym typeface="Courier New"/>
              </a:rPr>
              <a:t>(</a:t>
            </a:r>
            <a:r>
              <a:rPr lang="es-ES" sz="3000" b="1" dirty="0">
                <a:solidFill>
                  <a:srgbClr val="FF9900"/>
                </a:solidFill>
                <a:latin typeface="Courier New"/>
                <a:ea typeface="Courier New"/>
                <a:cs typeface="Courier New"/>
                <a:sym typeface="Courier New"/>
              </a:rPr>
              <a:t>'</a:t>
            </a:r>
            <a:r>
              <a:rPr lang="es-ES" sz="3000" b="1" i="0" u="none" strike="noStrike" cap="none" dirty="0">
                <a:solidFill>
                  <a:srgbClr val="FF9900"/>
                </a:solidFill>
                <a:latin typeface="Courier New"/>
                <a:ea typeface="Courier New"/>
                <a:cs typeface="Courier New"/>
                <a:sym typeface="Courier New"/>
              </a:rPr>
              <a:t>Otro</a:t>
            </a:r>
            <a:r>
              <a:rPr lang="es-ES" sz="3000" b="1" dirty="0">
                <a:solidFill>
                  <a:srgbClr val="FF9900"/>
                </a:solidFill>
                <a:latin typeface="Courier New"/>
                <a:ea typeface="Courier New"/>
                <a:cs typeface="Courier New"/>
                <a:sym typeface="Courier New"/>
              </a:rPr>
              <a:t>')</a:t>
            </a:r>
            <a:endParaRPr lang="es-ES" sz="3000" b="1" i="0" u="none" strike="noStrike" cap="none" dirty="0">
              <a:solidFill>
                <a:srgbClr val="FF9900"/>
              </a:solidFill>
              <a:latin typeface="Courier New"/>
              <a:ea typeface="Courier New"/>
              <a:cs typeface="Courier New"/>
              <a:sym typeface="Courier New"/>
            </a:endParaRPr>
          </a:p>
        </p:txBody>
      </p:sp>
      <p:sp>
        <p:nvSpPr>
          <p:cNvPr id="583" name="Shape 583"/>
          <p:cNvSpPr txBox="1"/>
          <p:nvPr/>
        </p:nvSpPr>
        <p:spPr>
          <a:xfrm>
            <a:off x="1404925" y="3854450"/>
            <a:ext cx="6554852" cy="3220907"/>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a:solidFill>
                  <a:srgbClr val="FFFF00"/>
                </a:solidFill>
                <a:latin typeface="Courier New"/>
                <a:ea typeface="Courier New"/>
                <a:cs typeface="Courier New"/>
                <a:sym typeface="Courier New"/>
              </a:rPr>
              <a:t>if</a:t>
            </a:r>
            <a:r>
              <a:rPr lang="es-ES" sz="3000" b="1" i="0" u="none" strike="noStrike" cap="none" dirty="0">
                <a:solidFill>
                  <a:srgbClr val="FFFF00"/>
                </a:solidFill>
                <a:latin typeface="Courier New"/>
                <a:ea typeface="Courier New"/>
                <a:cs typeface="Courier New"/>
                <a:sym typeface="Courier New"/>
              </a:rPr>
              <a:t> x &lt; 2 :</a:t>
            </a:r>
          </a:p>
          <a:p>
            <a:pPr lvl="0">
              <a:buClr>
                <a:srgbClr val="FFFF00"/>
              </a:buClr>
              <a:buSzPct val="25000"/>
            </a:pP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err="1">
                <a:solidFill>
                  <a:srgbClr val="FFFF00"/>
                </a:solidFill>
                <a:latin typeface="Courier New"/>
                <a:ea typeface="Courier New"/>
                <a:cs typeface="Courier New"/>
                <a:sym typeface="Courier New"/>
              </a:rPr>
              <a:t>print</a:t>
            </a:r>
            <a:r>
              <a:rPr lang="es-ES" sz="3000" b="1" i="0" u="none" strike="noStrike" cap="none" dirty="0">
                <a:solidFill>
                  <a:srgbClr val="FFFF00"/>
                </a:solidFill>
                <a:latin typeface="Courier New"/>
                <a:ea typeface="Courier New"/>
                <a:cs typeface="Courier New"/>
                <a:sym typeface="Courier New"/>
              </a:rPr>
              <a:t>(</a:t>
            </a:r>
            <a:r>
              <a:rPr lang="es-ES" sz="3000" b="1" dirty="0">
                <a:solidFill>
                  <a:srgbClr val="FFFF00"/>
                </a:solidFill>
                <a:latin typeface="Courier New"/>
                <a:ea typeface="Courier New"/>
                <a:cs typeface="Courier New"/>
                <a:sym typeface="Courier New"/>
              </a:rPr>
              <a:t>'</a:t>
            </a:r>
            <a:r>
              <a:rPr lang="es-ES" sz="3000" b="1" i="0" u="none" strike="noStrike" cap="none" dirty="0">
                <a:solidFill>
                  <a:srgbClr val="FFFF00"/>
                </a:solidFill>
                <a:latin typeface="Courier New"/>
                <a:ea typeface="Courier New"/>
                <a:cs typeface="Courier New"/>
                <a:sym typeface="Courier New"/>
              </a:rPr>
              <a:t>Debajo de 2</a:t>
            </a:r>
            <a:r>
              <a:rPr lang="es-ES" sz="3000" b="1" dirty="0">
                <a:solidFill>
                  <a:srgbClr val="FFFF00"/>
                </a:solidFill>
                <a:latin typeface="Courier New"/>
                <a:ea typeface="Courier New"/>
                <a:cs typeface="Courier New"/>
                <a:sym typeface="Courier New"/>
              </a:rPr>
              <a:t>')</a:t>
            </a:r>
            <a:endParaRPr lang="es-ES"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a:solidFill>
                  <a:srgbClr val="FFFF00"/>
                </a:solidFill>
                <a:latin typeface="Courier New"/>
                <a:ea typeface="Courier New"/>
                <a:cs typeface="Courier New"/>
                <a:sym typeface="Courier New"/>
              </a:rPr>
              <a:t>elif</a:t>
            </a:r>
            <a:r>
              <a:rPr lang="es-ES" sz="3000" b="1" i="0" u="none" strike="noStrike" cap="none" dirty="0">
                <a:solidFill>
                  <a:srgbClr val="FFFF00"/>
                </a:solidFill>
                <a:latin typeface="Courier New"/>
                <a:ea typeface="Courier New"/>
                <a:cs typeface="Courier New"/>
                <a:sym typeface="Courier New"/>
              </a:rPr>
              <a:t> x &gt;= 2 : </a:t>
            </a:r>
          </a:p>
          <a:p>
            <a:pPr lvl="0">
              <a:buClr>
                <a:srgbClr val="FFFF00"/>
              </a:buClr>
              <a:buSzPct val="25000"/>
            </a:pP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err="1">
                <a:solidFill>
                  <a:srgbClr val="FFFF00"/>
                </a:solidFill>
                <a:latin typeface="Courier New"/>
                <a:ea typeface="Courier New"/>
                <a:cs typeface="Courier New"/>
                <a:sym typeface="Courier New"/>
              </a:rPr>
              <a:t>print</a:t>
            </a:r>
            <a:r>
              <a:rPr lang="es-ES" sz="3000" b="1" i="0" u="none" strike="noStrike" cap="none" dirty="0">
                <a:solidFill>
                  <a:srgbClr val="FFFF00"/>
                </a:solidFill>
                <a:latin typeface="Courier New"/>
                <a:ea typeface="Courier New"/>
                <a:cs typeface="Courier New"/>
                <a:sym typeface="Courier New"/>
              </a:rPr>
              <a:t>(</a:t>
            </a:r>
            <a:r>
              <a:rPr lang="es-ES" sz="3000" b="1" dirty="0">
                <a:solidFill>
                  <a:srgbClr val="FFFF00"/>
                </a:solidFill>
                <a:latin typeface="Courier New"/>
                <a:ea typeface="Courier New"/>
                <a:cs typeface="Courier New"/>
                <a:sym typeface="Courier New"/>
              </a:rPr>
              <a:t>'</a:t>
            </a:r>
            <a:r>
              <a:rPr lang="es-ES" sz="3000" b="1" i="0" u="none" strike="noStrike" cap="none" dirty="0">
                <a:solidFill>
                  <a:srgbClr val="FFFF00"/>
                </a:solidFill>
                <a:latin typeface="Courier New"/>
                <a:ea typeface="Courier New"/>
                <a:cs typeface="Courier New"/>
                <a:sym typeface="Courier New"/>
              </a:rPr>
              <a:t>Dos o más</a:t>
            </a:r>
            <a:r>
              <a:rPr lang="es-ES" sz="3000" b="1" dirty="0">
                <a:solidFill>
                  <a:srgbClr val="FFFF00"/>
                </a:solidFill>
                <a:latin typeface="Courier New"/>
                <a:ea typeface="Courier New"/>
                <a:cs typeface="Courier New"/>
                <a:sym typeface="Courier New"/>
              </a:rPr>
              <a:t>')</a:t>
            </a:r>
            <a:endParaRPr lang="es-ES"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a:solidFill>
                  <a:srgbClr val="FFFF00"/>
                </a:solidFill>
                <a:latin typeface="Courier New"/>
                <a:ea typeface="Courier New"/>
                <a:cs typeface="Courier New"/>
                <a:sym typeface="Courier New"/>
              </a:rPr>
              <a:t>else</a:t>
            </a:r>
            <a:r>
              <a:rPr lang="es-ES" sz="3000" b="1" i="0" u="none" strike="noStrike" cap="none" dirty="0">
                <a:solidFill>
                  <a:srgbClr val="FFFF00"/>
                </a:solidFill>
                <a:latin typeface="Courier New"/>
                <a:ea typeface="Courier New"/>
                <a:cs typeface="Courier New"/>
                <a:sym typeface="Courier New"/>
              </a:rPr>
              <a:t> :</a:t>
            </a:r>
          </a:p>
          <a:p>
            <a:pPr lvl="0">
              <a:buClr>
                <a:srgbClr val="FFFF00"/>
              </a:buClr>
              <a:buSzPct val="25000"/>
            </a:pP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err="1">
                <a:solidFill>
                  <a:srgbClr val="FFFF00"/>
                </a:solidFill>
                <a:latin typeface="Courier New"/>
                <a:ea typeface="Courier New"/>
                <a:cs typeface="Courier New"/>
                <a:sym typeface="Courier New"/>
              </a:rPr>
              <a:t>print</a:t>
            </a:r>
            <a:r>
              <a:rPr lang="es-ES" sz="3000" b="1" i="0" u="none" strike="noStrike" cap="none" dirty="0">
                <a:solidFill>
                  <a:srgbClr val="FFFF00"/>
                </a:solidFill>
                <a:latin typeface="Courier New"/>
                <a:ea typeface="Courier New"/>
                <a:cs typeface="Courier New"/>
                <a:sym typeface="Courier New"/>
              </a:rPr>
              <a:t>(</a:t>
            </a:r>
            <a:r>
              <a:rPr lang="es-ES" sz="3000" b="1" dirty="0">
                <a:solidFill>
                  <a:srgbClr val="FFFF00"/>
                </a:solidFill>
                <a:latin typeface="Courier New"/>
                <a:ea typeface="Courier New"/>
                <a:cs typeface="Courier New"/>
                <a:sym typeface="Courier New"/>
              </a:rPr>
              <a:t>'</a:t>
            </a:r>
            <a:r>
              <a:rPr lang="es-ES" sz="3000" b="1" i="0" u="none" strike="noStrike" cap="none" dirty="0">
                <a:solidFill>
                  <a:srgbClr val="FFFF00"/>
                </a:solidFill>
                <a:latin typeface="Courier New"/>
                <a:ea typeface="Courier New"/>
                <a:cs typeface="Courier New"/>
                <a:sym typeface="Courier New"/>
              </a:rPr>
              <a:t>Otro</a:t>
            </a:r>
            <a:r>
              <a:rPr lang="es-ES" sz="3000" b="1" dirty="0">
                <a:solidFill>
                  <a:srgbClr val="FFFF00"/>
                </a:solidFill>
                <a:latin typeface="Courier New"/>
                <a:ea typeface="Courier New"/>
                <a:cs typeface="Courier New"/>
                <a:sym typeface="Courier New"/>
              </a:rPr>
              <a:t>')</a:t>
            </a:r>
            <a:endParaRPr lang="es-ES" sz="3000" b="1" i="0" u="none" strike="noStrike" cap="none" dirty="0">
              <a:solidFill>
                <a:srgbClr val="FFFF00"/>
              </a:solidFill>
              <a:latin typeface="Courier New"/>
              <a:ea typeface="Courier New"/>
              <a:cs typeface="Courier New"/>
              <a:sym typeface="Courier New"/>
            </a:endParaRPr>
          </a:p>
        </p:txBody>
      </p:sp>
      <p:sp>
        <p:nvSpPr>
          <p:cNvPr id="584" name="Shape 584"/>
          <p:cNvSpPr txBox="1"/>
          <p:nvPr/>
        </p:nvSpPr>
        <p:spPr>
          <a:xfrm>
            <a:off x="925250" y="2539901"/>
            <a:ext cx="6429707" cy="968374"/>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a:solidFill>
                  <a:srgbClr val="00FF00"/>
                </a:solidFill>
                <a:latin typeface="Arial" charset="0"/>
                <a:ea typeface="Arial" charset="0"/>
                <a:cs typeface="Arial" charset="0"/>
                <a:sym typeface="Cabin"/>
              </a:rPr>
              <a:t>¿Cuál es el que nunca se imprimirá independientemente del valor de x?</a:t>
            </a:r>
          </a:p>
        </p:txBody>
      </p:sp>
    </p:spTree>
    <p:extLst>
      <p:ext uri="{BB962C8B-B14F-4D97-AF65-F5344CB8AC3E}">
        <p14:creationId xmlns:p14="http://schemas.microsoft.com/office/powerpoint/2010/main" val="1490477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Shape 58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7600" dirty="0">
                <a:solidFill>
                  <a:srgbClr val="FFFF00"/>
                </a:solidFill>
                <a:latin typeface="Arial" charset="0"/>
                <a:ea typeface="Arial" charset="0"/>
                <a:cs typeface="Arial" charset="0"/>
                <a:sym typeface="Cabin"/>
              </a:rPr>
              <a:t>La Estructura </a:t>
            </a:r>
            <a:r>
              <a:rPr lang="es-AR" sz="7600" u="none" strike="noStrike" cap="none" dirty="0">
                <a:solidFill>
                  <a:srgbClr val="FFFF00"/>
                </a:solidFill>
                <a:latin typeface="Arial" charset="0"/>
                <a:ea typeface="Arial" charset="0"/>
                <a:cs typeface="Arial" charset="0"/>
                <a:sym typeface="Cabin"/>
              </a:rPr>
              <a:t>try / except</a:t>
            </a:r>
          </a:p>
        </p:txBody>
      </p:sp>
      <p:sp>
        <p:nvSpPr>
          <p:cNvPr id="590" name="Shape 590"/>
          <p:cNvSpPr txBox="1">
            <a:spLocks noGrp="1"/>
          </p:cNvSpPr>
          <p:nvPr>
            <p:ph idx="1"/>
          </p:nvPr>
        </p:nvSpPr>
        <p:spPr>
          <a:xfrm>
            <a:off x="1068490" y="881714"/>
            <a:ext cx="14630400" cy="5902068"/>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s-AR" sz="3600" b="0" u="none" strike="noStrike" cap="none" dirty="0">
                <a:solidFill>
                  <a:schemeClr val="lt1"/>
                </a:solidFill>
                <a:latin typeface="Arial" charset="0"/>
                <a:ea typeface="Arial" charset="0"/>
                <a:cs typeface="Arial" charset="0"/>
                <a:sym typeface="Cabin"/>
              </a:rPr>
              <a:t>Usted rodea una sección peligrosa del código con </a:t>
            </a:r>
            <a:r>
              <a:rPr lang="es-AR" sz="3600" b="0" u="none" strike="noStrike" cap="none" dirty="0">
                <a:solidFill>
                  <a:srgbClr val="00FF00"/>
                </a:solidFill>
                <a:latin typeface="Arial" charset="0"/>
                <a:ea typeface="Arial" charset="0"/>
                <a:cs typeface="Arial" charset="0"/>
                <a:sym typeface="Cabin"/>
              </a:rPr>
              <a:t>try</a:t>
            </a:r>
            <a:r>
              <a:rPr lang="es-AR" sz="3600" b="0" u="none" strike="noStrike" cap="none" dirty="0">
                <a:solidFill>
                  <a:schemeClr val="lt1"/>
                </a:solidFill>
                <a:latin typeface="Arial" charset="0"/>
                <a:ea typeface="Arial" charset="0"/>
                <a:cs typeface="Arial" charset="0"/>
                <a:sym typeface="Cabin"/>
              </a:rPr>
              <a:t> y </a:t>
            </a:r>
            <a:r>
              <a:rPr lang="es-AR" sz="3600" b="0" u="none" strike="noStrike" cap="none" dirty="0">
                <a:solidFill>
                  <a:srgbClr val="FF9900"/>
                </a:solidFill>
                <a:latin typeface="Arial" charset="0"/>
                <a:ea typeface="Arial" charset="0"/>
                <a:cs typeface="Arial" charset="0"/>
                <a:sym typeface="Cabin"/>
              </a:rPr>
              <a:t>except</a:t>
            </a:r>
          </a:p>
          <a:p>
            <a:pPr marL="749300" marR="0" lvl="0" indent="-533400" algn="l" rtl="0">
              <a:lnSpc>
                <a:spcPct val="100000"/>
              </a:lnSpc>
              <a:spcBef>
                <a:spcPts val="3500"/>
              </a:spcBef>
              <a:spcAft>
                <a:spcPts val="0"/>
              </a:spcAft>
              <a:buClr>
                <a:schemeClr val="lt1"/>
              </a:buClr>
              <a:buSzPct val="171000"/>
              <a:buFont typeface="Cabin"/>
              <a:buChar char="•"/>
            </a:pPr>
            <a:r>
              <a:rPr lang="es-AR" sz="3600" b="0" u="none" strike="noStrike" cap="none" dirty="0">
                <a:solidFill>
                  <a:schemeClr val="lt1"/>
                </a:solidFill>
                <a:latin typeface="Arial" charset="0"/>
                <a:ea typeface="Arial" charset="0"/>
                <a:cs typeface="Arial" charset="0"/>
                <a:sym typeface="Cabin"/>
              </a:rPr>
              <a:t>Si el código en </a:t>
            </a:r>
            <a:r>
              <a:rPr lang="es-AR" sz="3600" b="0" u="none" strike="noStrike" cap="none" dirty="0">
                <a:solidFill>
                  <a:srgbClr val="00FF00"/>
                </a:solidFill>
                <a:latin typeface="Arial" charset="0"/>
                <a:ea typeface="Arial" charset="0"/>
                <a:cs typeface="Arial" charset="0"/>
                <a:sym typeface="Cabin"/>
              </a:rPr>
              <a:t>try</a:t>
            </a:r>
            <a:r>
              <a:rPr lang="es-AR" sz="3600" b="0" u="none" strike="noStrike" cap="none" dirty="0">
                <a:solidFill>
                  <a:schemeClr val="lt1"/>
                </a:solidFill>
                <a:latin typeface="Arial" charset="0"/>
                <a:ea typeface="Arial" charset="0"/>
                <a:cs typeface="Arial" charset="0"/>
                <a:sym typeface="Cabin"/>
              </a:rPr>
              <a:t> funciona – </a:t>
            </a:r>
            <a:r>
              <a:rPr lang="es-AR" sz="3600" b="0" u="none" strike="noStrike" cap="none" dirty="0">
                <a:solidFill>
                  <a:srgbClr val="FF9900"/>
                </a:solidFill>
                <a:latin typeface="Arial" charset="0"/>
                <a:ea typeface="Arial" charset="0"/>
                <a:cs typeface="Arial" charset="0"/>
                <a:sym typeface="Cabin"/>
              </a:rPr>
              <a:t>except</a:t>
            </a:r>
            <a:r>
              <a:rPr lang="es-AR" sz="3600" b="0" u="none" strike="noStrike" cap="none" dirty="0">
                <a:solidFill>
                  <a:schemeClr val="lt1"/>
                </a:solidFill>
                <a:latin typeface="Arial" charset="0"/>
                <a:ea typeface="Arial" charset="0"/>
                <a:cs typeface="Arial" charset="0"/>
                <a:sym typeface="Cabin"/>
              </a:rPr>
              <a:t> es omitido</a:t>
            </a:r>
          </a:p>
          <a:p>
            <a:pPr marL="749300" lvl="0" indent="-533400">
              <a:spcBef>
                <a:spcPts val="3500"/>
              </a:spcBef>
              <a:buClr>
                <a:schemeClr val="lt1"/>
              </a:buClr>
              <a:buSzPct val="171000"/>
              <a:buFont typeface="Cabin"/>
              <a:buChar char="•"/>
            </a:pPr>
            <a:r>
              <a:rPr lang="es-AR" sz="3600" b="0" u="none" strike="noStrike" cap="none" dirty="0">
                <a:solidFill>
                  <a:schemeClr val="lt1"/>
                </a:solidFill>
                <a:latin typeface="Arial" charset="0"/>
                <a:ea typeface="Arial" charset="0"/>
                <a:cs typeface="Arial" charset="0"/>
                <a:sym typeface="Cabin"/>
              </a:rPr>
              <a:t>Si el código en </a:t>
            </a:r>
            <a:r>
              <a:rPr lang="es-AR" sz="3600" b="0" u="none" strike="noStrike" cap="none" dirty="0">
                <a:solidFill>
                  <a:srgbClr val="00FF00"/>
                </a:solidFill>
                <a:latin typeface="Arial" charset="0"/>
                <a:ea typeface="Arial" charset="0"/>
                <a:cs typeface="Arial" charset="0"/>
                <a:sym typeface="Cabin"/>
              </a:rPr>
              <a:t>try</a:t>
            </a:r>
            <a:r>
              <a:rPr lang="es-AR" sz="3600" b="0" u="none" strike="noStrike" cap="none" dirty="0">
                <a:solidFill>
                  <a:schemeClr val="lt1"/>
                </a:solidFill>
                <a:latin typeface="Arial" charset="0"/>
                <a:ea typeface="Arial" charset="0"/>
                <a:cs typeface="Arial" charset="0"/>
                <a:sym typeface="Cabin"/>
              </a:rPr>
              <a:t> falla – pasa a la sección </a:t>
            </a:r>
            <a:r>
              <a:rPr lang="es-AR" sz="3600" b="0" u="none" strike="noStrike" cap="none" dirty="0" err="1">
                <a:solidFill>
                  <a:srgbClr val="FF9900"/>
                </a:solidFill>
                <a:latin typeface="Arial" charset="0"/>
                <a:ea typeface="Arial" charset="0"/>
                <a:cs typeface="Arial" charset="0"/>
                <a:sym typeface="Cabin"/>
              </a:rPr>
              <a:t>except</a:t>
            </a:r>
            <a:r>
              <a:rPr lang="es-AR" sz="3600" b="0" dirty="0">
                <a:solidFill>
                  <a:schemeClr val="lt1"/>
                </a:solidFill>
                <a:latin typeface="Arial" charset="0"/>
                <a:ea typeface="Arial" charset="0"/>
                <a:cs typeface="Arial" charset="0"/>
                <a:sym typeface="Cabin"/>
              </a:rPr>
              <a:t> 5</a:t>
            </a:r>
            <a:endParaRPr lang="es-AR" sz="3600" b="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700506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p:nvPr/>
        </p:nvSpPr>
        <p:spPr>
          <a:xfrm>
            <a:off x="2468884" y="4147704"/>
            <a:ext cx="51587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 cat notry.py </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astr = '</a:t>
            </a:r>
            <a:r>
              <a:rPr lang="en-US" sz="3000" b="1" i="0" u="none" strike="noStrike" cap="none" dirty="0" err="1">
                <a:solidFill>
                  <a:srgbClr val="FFFF00"/>
                </a:solidFill>
                <a:latin typeface="Courier New"/>
                <a:ea typeface="Courier New"/>
                <a:cs typeface="Courier New"/>
                <a:sym typeface="Courier New"/>
              </a:rPr>
              <a:t>Hola</a:t>
            </a:r>
            <a:r>
              <a:rPr lang="en-US" sz="3000" b="1" i="0" u="none" strike="noStrike" cap="none" dirty="0">
                <a:solidFill>
                  <a:srgbClr val="FFFF00"/>
                </a:solidFill>
                <a:latin typeface="Courier New"/>
                <a:ea typeface="Courier New"/>
                <a:cs typeface="Courier New"/>
                <a:sym typeface="Courier New"/>
              </a:rPr>
              <a:t> Bob</a:t>
            </a:r>
            <a:r>
              <a:rPr lang="en-US" sz="3000" b="1"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istr = int(astr)</a:t>
            </a:r>
          </a:p>
          <a:p>
            <a:pPr lvl="0">
              <a:buClr>
                <a:srgbClr val="FFFF00"/>
              </a:buClr>
              <a:buSzPct val="25000"/>
            </a:pPr>
            <a:r>
              <a:rPr lang="en-US" sz="3000" b="1" i="0" u="none" strike="noStrike" cap="none" dirty="0">
                <a:solidFill>
                  <a:srgbClr val="FFFF00"/>
                </a:solidFill>
                <a:latin typeface="Courier New"/>
                <a:ea typeface="Courier New"/>
                <a:cs typeface="Courier New"/>
                <a:sym typeface="Courier New"/>
              </a:rPr>
              <a:t>print</a:t>
            </a:r>
            <a:r>
              <a:rPr lang="en-US" sz="3000" b="1" dirty="0">
                <a:solidFill>
                  <a:srgbClr val="FFFF00"/>
                </a:solidFill>
                <a:latin typeface="Courier New"/>
                <a:ea typeface="Courier New"/>
                <a:cs typeface="Courier New"/>
                <a:sym typeface="Courier New"/>
              </a:rPr>
              <a:t>('Primero</a:t>
            </a:r>
            <a:r>
              <a:rPr lang="en-US" sz="3000" b="1" i="0" u="none" strike="noStrike" cap="none" dirty="0">
                <a:solidFill>
                  <a:srgbClr val="FFFF00"/>
                </a:solidFill>
                <a:latin typeface="Courier New"/>
                <a:ea typeface="Courier New"/>
                <a:cs typeface="Courier New"/>
                <a:sym typeface="Courier New"/>
              </a:rPr>
              <a:t>', istr)</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astr = '123</a:t>
            </a:r>
            <a:r>
              <a:rPr lang="en-US" sz="3000" b="1"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istr = int(astr)</a:t>
            </a:r>
          </a:p>
          <a:p>
            <a:pPr lvl="0">
              <a:buClr>
                <a:srgbClr val="FFFF00"/>
              </a:buClr>
              <a:buSzPct val="25000"/>
            </a:pPr>
            <a:r>
              <a:rPr lang="en-US" sz="3000" b="1" i="0" u="none" strike="noStrike" cap="none" dirty="0">
                <a:solidFill>
                  <a:srgbClr val="FFFF00"/>
                </a:solidFill>
                <a:latin typeface="Courier New"/>
                <a:ea typeface="Courier New"/>
                <a:cs typeface="Courier New"/>
                <a:sym typeface="Courier New"/>
              </a:rPr>
              <a:t>print</a:t>
            </a:r>
            <a:r>
              <a:rPr lang="en-US" sz="3000" b="1" dirty="0">
                <a:solidFill>
                  <a:srgbClr val="FFFF00"/>
                </a:solidFill>
                <a:latin typeface="Courier New"/>
                <a:ea typeface="Courier New"/>
                <a:cs typeface="Courier New"/>
                <a:sym typeface="Courier New"/>
              </a:rPr>
              <a:t>('Segundo</a:t>
            </a:r>
            <a:r>
              <a:rPr lang="en-US" sz="3000" b="1" i="0" u="none" strike="noStrike" cap="none" dirty="0">
                <a:solidFill>
                  <a:srgbClr val="FFFF00"/>
                </a:solidFill>
                <a:latin typeface="Courier New"/>
                <a:ea typeface="Courier New"/>
                <a:cs typeface="Courier New"/>
                <a:sym typeface="Courier New"/>
              </a:rPr>
              <a:t>', istr)</a:t>
            </a:r>
          </a:p>
        </p:txBody>
      </p:sp>
      <p:sp>
        <p:nvSpPr>
          <p:cNvPr id="596" name="Shape 596"/>
          <p:cNvSpPr txBox="1"/>
          <p:nvPr/>
        </p:nvSpPr>
        <p:spPr>
          <a:xfrm>
            <a:off x="8039653" y="1046297"/>
            <a:ext cx="7660182"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ES" sz="3600" u="none" strike="noStrike" cap="none" dirty="0">
                <a:solidFill>
                  <a:schemeClr val="lt1"/>
                </a:solidFill>
                <a:latin typeface="Arial" charset="0"/>
                <a:ea typeface="Arial" charset="0"/>
                <a:cs typeface="Arial" charset="0"/>
                <a:sym typeface="Cabin"/>
              </a:rPr>
              <a:t>$ python3 notry.py </a:t>
            </a:r>
          </a:p>
          <a:p>
            <a:pPr lvl="0">
              <a:buClr>
                <a:schemeClr val="lt1"/>
              </a:buClr>
              <a:buSzPct val="25000"/>
            </a:pPr>
            <a:r>
              <a:rPr lang="es-ES" sz="3600" dirty="0">
                <a:solidFill>
                  <a:srgbClr val="E06666"/>
                </a:solidFill>
                <a:latin typeface="Arial" charset="0"/>
                <a:ea typeface="Arial" charset="0"/>
                <a:cs typeface="Arial" charset="0"/>
                <a:sym typeface="Cabin"/>
              </a:rPr>
              <a:t>Traza de rastreo (llamada más reciente a la último):  Archivo "notry.py", línea 2, in &lt;module&gt;    </a:t>
            </a:r>
            <a:r>
              <a:rPr lang="es-ES" sz="3600" dirty="0" err="1">
                <a:solidFill>
                  <a:srgbClr val="E06666"/>
                </a:solidFill>
                <a:latin typeface="Arial" charset="0"/>
                <a:ea typeface="Arial" charset="0"/>
                <a:cs typeface="Arial" charset="0"/>
                <a:sym typeface="Cabin"/>
              </a:rPr>
              <a:t>istr</a:t>
            </a:r>
            <a:r>
              <a:rPr lang="es-ES" sz="3600" dirty="0">
                <a:solidFill>
                  <a:srgbClr val="E06666"/>
                </a:solidFill>
                <a:latin typeface="Arial" charset="0"/>
                <a:ea typeface="Arial" charset="0"/>
                <a:cs typeface="Arial" charset="0"/>
                <a:sym typeface="Cabin"/>
              </a:rPr>
              <a:t> = </a:t>
            </a:r>
            <a:r>
              <a:rPr lang="es-ES" sz="3600" dirty="0" err="1">
                <a:solidFill>
                  <a:srgbClr val="E06666"/>
                </a:solidFill>
                <a:latin typeface="Arial" charset="0"/>
                <a:ea typeface="Arial" charset="0"/>
                <a:cs typeface="Arial" charset="0"/>
                <a:sym typeface="Cabin"/>
              </a:rPr>
              <a:t>int</a:t>
            </a:r>
            <a:r>
              <a:rPr lang="es-ES" sz="3600" dirty="0">
                <a:solidFill>
                  <a:srgbClr val="E06666"/>
                </a:solidFill>
                <a:latin typeface="Arial" charset="0"/>
                <a:ea typeface="Arial" charset="0"/>
                <a:cs typeface="Arial" charset="0"/>
                <a:sym typeface="Cabin"/>
              </a:rPr>
              <a:t>(</a:t>
            </a:r>
            <a:r>
              <a:rPr lang="es-ES" sz="3600" dirty="0" err="1">
                <a:solidFill>
                  <a:srgbClr val="E06666"/>
                </a:solidFill>
                <a:latin typeface="Arial" charset="0"/>
                <a:ea typeface="Arial" charset="0"/>
                <a:cs typeface="Arial" charset="0"/>
                <a:sym typeface="Cabin"/>
              </a:rPr>
              <a:t>astr</a:t>
            </a:r>
            <a:r>
              <a:rPr lang="es-ES" sz="3600" dirty="0">
                <a:solidFill>
                  <a:srgbClr val="E06666"/>
                </a:solidFill>
                <a:latin typeface="Arial" charset="0"/>
                <a:ea typeface="Arial" charset="0"/>
                <a:cs typeface="Arial" charset="0"/>
                <a:sym typeface="Cabin"/>
              </a:rPr>
              <a:t>)</a:t>
            </a:r>
            <a:r>
              <a:rPr lang="es-ES" sz="3600" dirty="0" err="1">
                <a:solidFill>
                  <a:srgbClr val="E06666"/>
                </a:solidFill>
                <a:latin typeface="Arial" charset="0"/>
                <a:ea typeface="Arial" charset="0"/>
                <a:cs typeface="Arial" charset="0"/>
                <a:sym typeface="Cabin"/>
              </a:rPr>
              <a:t>ValueError</a:t>
            </a:r>
            <a:r>
              <a:rPr lang="es-ES" sz="3600" dirty="0">
                <a:solidFill>
                  <a:srgbClr val="E06666"/>
                </a:solidFill>
                <a:latin typeface="Arial" charset="0"/>
                <a:ea typeface="Arial" charset="0"/>
                <a:cs typeface="Arial" charset="0"/>
                <a:sym typeface="Cabin"/>
              </a:rPr>
              <a:t>: </a:t>
            </a:r>
            <a:r>
              <a:rPr lang="es-ES" sz="3600" dirty="0" err="1">
                <a:solidFill>
                  <a:srgbClr val="E06666"/>
                </a:solidFill>
                <a:latin typeface="Arial" charset="0"/>
                <a:ea typeface="Arial" charset="0"/>
                <a:cs typeface="Arial" charset="0"/>
                <a:sym typeface="Cabin"/>
              </a:rPr>
              <a:t>invalid</a:t>
            </a:r>
            <a:r>
              <a:rPr lang="es-ES" sz="3600" dirty="0">
                <a:solidFill>
                  <a:srgbClr val="E06666"/>
                </a:solidFill>
                <a:latin typeface="Arial" charset="0"/>
                <a:ea typeface="Arial" charset="0"/>
                <a:cs typeface="Arial" charset="0"/>
                <a:sym typeface="Cabin"/>
              </a:rPr>
              <a:t> literal </a:t>
            </a:r>
            <a:r>
              <a:rPr lang="es-ES" sz="3600" dirty="0" err="1">
                <a:solidFill>
                  <a:srgbClr val="E06666"/>
                </a:solidFill>
                <a:latin typeface="Arial" charset="0"/>
                <a:ea typeface="Arial" charset="0"/>
                <a:cs typeface="Arial" charset="0"/>
                <a:sym typeface="Cabin"/>
              </a:rPr>
              <a:t>for</a:t>
            </a:r>
            <a:r>
              <a:rPr lang="es-ES" sz="3600" dirty="0">
                <a:solidFill>
                  <a:srgbClr val="E06666"/>
                </a:solidFill>
                <a:latin typeface="Arial" charset="0"/>
                <a:ea typeface="Arial" charset="0"/>
                <a:cs typeface="Arial" charset="0"/>
                <a:sym typeface="Cabin"/>
              </a:rPr>
              <a:t> </a:t>
            </a:r>
            <a:r>
              <a:rPr lang="es-ES" sz="3600" dirty="0" err="1">
                <a:solidFill>
                  <a:srgbClr val="E06666"/>
                </a:solidFill>
                <a:latin typeface="Arial" charset="0"/>
                <a:ea typeface="Arial" charset="0"/>
                <a:cs typeface="Arial" charset="0"/>
                <a:sym typeface="Cabin"/>
              </a:rPr>
              <a:t>int</a:t>
            </a:r>
            <a:r>
              <a:rPr lang="es-ES" sz="3600" dirty="0">
                <a:solidFill>
                  <a:srgbClr val="E06666"/>
                </a:solidFill>
                <a:latin typeface="Arial" charset="0"/>
                <a:ea typeface="Arial" charset="0"/>
                <a:cs typeface="Arial" charset="0"/>
                <a:sym typeface="Cabin"/>
              </a:rPr>
              <a:t>() </a:t>
            </a:r>
            <a:r>
              <a:rPr lang="es-ES" sz="3600" dirty="0" err="1">
                <a:solidFill>
                  <a:srgbClr val="E06666"/>
                </a:solidFill>
                <a:latin typeface="Arial" charset="0"/>
                <a:ea typeface="Arial" charset="0"/>
                <a:cs typeface="Arial" charset="0"/>
                <a:sym typeface="Cabin"/>
              </a:rPr>
              <a:t>with</a:t>
            </a:r>
            <a:r>
              <a:rPr lang="es-ES" sz="3600" dirty="0">
                <a:solidFill>
                  <a:srgbClr val="E06666"/>
                </a:solidFill>
                <a:latin typeface="Arial" charset="0"/>
                <a:ea typeface="Arial" charset="0"/>
                <a:cs typeface="Arial" charset="0"/>
                <a:sym typeface="Cabin"/>
              </a:rPr>
              <a:t> base 10: 'Hola Bob'</a:t>
            </a:r>
          </a:p>
        </p:txBody>
      </p:sp>
      <p:cxnSp>
        <p:nvCxnSpPr>
          <p:cNvPr id="597" name="Shape 597"/>
          <p:cNvCxnSpPr>
            <a:endCxn id="598" idx="1"/>
          </p:cNvCxnSpPr>
          <p:nvPr/>
        </p:nvCxnSpPr>
        <p:spPr>
          <a:xfrm>
            <a:off x="10837890" y="4272196"/>
            <a:ext cx="1855586" cy="1122385"/>
          </a:xfrm>
          <a:prstGeom prst="straightConnector1">
            <a:avLst/>
          </a:prstGeom>
          <a:noFill/>
          <a:ln w="76200" cap="rnd" cmpd="sng">
            <a:solidFill>
              <a:srgbClr val="E06666"/>
            </a:solidFill>
            <a:prstDash val="solid"/>
            <a:miter/>
            <a:headEnd type="stealth" w="med" len="med"/>
            <a:tailEnd type="none" w="med" len="med"/>
          </a:ln>
        </p:spPr>
      </p:cxnSp>
      <p:sp>
        <p:nvSpPr>
          <p:cNvPr id="598" name="Shape 598"/>
          <p:cNvSpPr txBox="1"/>
          <p:nvPr/>
        </p:nvSpPr>
        <p:spPr>
          <a:xfrm>
            <a:off x="12693476" y="4823081"/>
            <a:ext cx="2532035"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AR" sz="3600" u="none" strike="noStrike" cap="none" dirty="0">
                <a:solidFill>
                  <a:srgbClr val="E06666"/>
                </a:solidFill>
                <a:latin typeface="Arial" charset="0"/>
                <a:ea typeface="Arial" charset="0"/>
                <a:cs typeface="Arial" charset="0"/>
                <a:sym typeface="Cabin"/>
              </a:rPr>
              <a:t>Todo Terminado</a:t>
            </a:r>
          </a:p>
        </p:txBody>
      </p:sp>
    </p:spTree>
    <p:extLst>
      <p:ext uri="{BB962C8B-B14F-4D97-AF65-F5344CB8AC3E}">
        <p14:creationId xmlns:p14="http://schemas.microsoft.com/office/powerpoint/2010/main" val="2077303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p:nvPr/>
        </p:nvSpPr>
        <p:spPr>
          <a:xfrm>
            <a:off x="2468884" y="4091999"/>
            <a:ext cx="51587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 cat notry.py </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astr = '</a:t>
            </a:r>
            <a:r>
              <a:rPr lang="en-US" sz="3000" b="1" i="0" u="none" strike="noStrike" cap="none" dirty="0" err="1">
                <a:solidFill>
                  <a:srgbClr val="FFFF00"/>
                </a:solidFill>
                <a:latin typeface="Courier New"/>
                <a:ea typeface="Courier New"/>
                <a:cs typeface="Courier New"/>
                <a:sym typeface="Courier New"/>
              </a:rPr>
              <a:t>Hola</a:t>
            </a:r>
            <a:r>
              <a:rPr lang="en-US" sz="3000" b="1" i="0" u="none" strike="noStrike" cap="none" dirty="0">
                <a:solidFill>
                  <a:srgbClr val="FFFF00"/>
                </a:solidFill>
                <a:latin typeface="Courier New"/>
                <a:ea typeface="Courier New"/>
                <a:cs typeface="Courier New"/>
                <a:sym typeface="Courier New"/>
              </a:rPr>
              <a:t> Bob</a:t>
            </a:r>
            <a:r>
              <a:rPr lang="en-US" sz="3000" b="1"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istr = int(astr)</a:t>
            </a:r>
          </a:p>
          <a:p>
            <a:pPr lvl="0">
              <a:buClr>
                <a:srgbClr val="FFFF00"/>
              </a:buClr>
              <a:buSzPct val="25000"/>
            </a:pPr>
            <a:r>
              <a:rPr lang="en-US" sz="3000" b="1" i="0" u="none" strike="noStrike" cap="none" dirty="0">
                <a:solidFill>
                  <a:srgbClr val="FFFF00"/>
                </a:solidFill>
                <a:latin typeface="Courier New"/>
                <a:ea typeface="Courier New"/>
                <a:cs typeface="Courier New"/>
                <a:sym typeface="Courier New"/>
              </a:rPr>
              <a:t>print</a:t>
            </a:r>
            <a:r>
              <a:rPr lang="en-US" sz="3000" b="1" dirty="0">
                <a:solidFill>
                  <a:srgbClr val="FFFF00"/>
                </a:solidFill>
                <a:latin typeface="Courier New"/>
                <a:ea typeface="Courier New"/>
                <a:cs typeface="Courier New"/>
                <a:sym typeface="Courier New"/>
              </a:rPr>
              <a:t>('Primero</a:t>
            </a:r>
            <a:r>
              <a:rPr lang="en-US" sz="3000" b="1" i="0" u="none" strike="noStrike" cap="none" dirty="0">
                <a:solidFill>
                  <a:srgbClr val="FFFF00"/>
                </a:solidFill>
                <a:latin typeface="Courier New"/>
                <a:ea typeface="Courier New"/>
                <a:cs typeface="Courier New"/>
                <a:sym typeface="Courier New"/>
              </a:rPr>
              <a:t>', istr)</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astr = '123</a:t>
            </a:r>
            <a:r>
              <a:rPr lang="en-US" sz="3000" b="1"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istr = int(astr)</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print('Segundo', istr)</a:t>
            </a:r>
          </a:p>
        </p:txBody>
      </p:sp>
      <p:sp>
        <p:nvSpPr>
          <p:cNvPr id="596" name="Shape 596"/>
          <p:cNvSpPr txBox="1"/>
          <p:nvPr/>
        </p:nvSpPr>
        <p:spPr>
          <a:xfrm>
            <a:off x="8039653" y="1046297"/>
            <a:ext cx="7660182"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 python3 notry.py </a:t>
            </a:r>
          </a:p>
          <a:p>
            <a:pPr lvl="0">
              <a:buClr>
                <a:schemeClr val="lt1"/>
              </a:buClr>
              <a:buSzPct val="25000"/>
            </a:pPr>
            <a:r>
              <a:rPr lang="es-AR" sz="3600" dirty="0">
                <a:solidFill>
                  <a:srgbClr val="E06666"/>
                </a:solidFill>
                <a:latin typeface="Arial" charset="0"/>
                <a:ea typeface="Arial" charset="0"/>
                <a:cs typeface="Arial" charset="0"/>
                <a:sym typeface="Cabin"/>
              </a:rPr>
              <a:t>Trazas de rastreo (llamada más reciente a lo último</a:t>
            </a:r>
            <a:r>
              <a:rPr lang="en-US" sz="3600" dirty="0">
                <a:solidFill>
                  <a:srgbClr val="E06666"/>
                </a:solidFill>
                <a:latin typeface="Arial" charset="0"/>
                <a:ea typeface="Arial" charset="0"/>
                <a:cs typeface="Arial" charset="0"/>
                <a:sym typeface="Cabin"/>
              </a:rPr>
              <a:t>):  </a:t>
            </a:r>
            <a:r>
              <a:rPr lang="en-US" sz="3600" dirty="0" err="1">
                <a:solidFill>
                  <a:srgbClr val="E06666"/>
                </a:solidFill>
                <a:latin typeface="Arial" charset="0"/>
                <a:ea typeface="Arial" charset="0"/>
                <a:cs typeface="Arial" charset="0"/>
                <a:sym typeface="Cabin"/>
              </a:rPr>
              <a:t>Archivo</a:t>
            </a:r>
            <a:r>
              <a:rPr lang="en-US" sz="3600" dirty="0">
                <a:solidFill>
                  <a:srgbClr val="E06666"/>
                </a:solidFill>
                <a:latin typeface="Arial" charset="0"/>
                <a:ea typeface="Arial" charset="0"/>
                <a:cs typeface="Arial" charset="0"/>
                <a:sym typeface="Cabin"/>
              </a:rPr>
              <a:t> "notry.py", </a:t>
            </a:r>
            <a:r>
              <a:rPr lang="en-US" sz="3600" dirty="0" err="1">
                <a:solidFill>
                  <a:srgbClr val="E06666"/>
                </a:solidFill>
                <a:latin typeface="Arial" charset="0"/>
                <a:ea typeface="Arial" charset="0"/>
                <a:cs typeface="Arial" charset="0"/>
                <a:sym typeface="Cabin"/>
              </a:rPr>
              <a:t>línea</a:t>
            </a:r>
            <a:r>
              <a:rPr lang="en-US" sz="3600" dirty="0">
                <a:solidFill>
                  <a:srgbClr val="E06666"/>
                </a:solidFill>
                <a:latin typeface="Arial" charset="0"/>
                <a:ea typeface="Arial" charset="0"/>
                <a:cs typeface="Arial" charset="0"/>
                <a:sym typeface="Cabin"/>
              </a:rPr>
              <a:t> 2, in &lt;module&gt;    istr = int(astr)ValueError: invalid literal for int() with base 10: '</a:t>
            </a:r>
            <a:r>
              <a:rPr lang="en-US" sz="3600" dirty="0" err="1">
                <a:solidFill>
                  <a:srgbClr val="E06666"/>
                </a:solidFill>
                <a:latin typeface="Arial" charset="0"/>
                <a:ea typeface="Arial" charset="0"/>
                <a:cs typeface="Arial" charset="0"/>
                <a:sym typeface="Cabin"/>
              </a:rPr>
              <a:t>Hola</a:t>
            </a:r>
            <a:r>
              <a:rPr lang="en-US" sz="3600" dirty="0">
                <a:solidFill>
                  <a:srgbClr val="E06666"/>
                </a:solidFill>
                <a:latin typeface="Arial" charset="0"/>
                <a:ea typeface="Arial" charset="0"/>
                <a:cs typeface="Arial" charset="0"/>
                <a:sym typeface="Cabin"/>
              </a:rPr>
              <a:t> Bob'</a:t>
            </a:r>
            <a:endParaRPr lang="en-US" sz="3600" u="none" strike="noStrike" cap="none" dirty="0">
              <a:solidFill>
                <a:srgbClr val="E06666"/>
              </a:solidFill>
              <a:latin typeface="Arial" charset="0"/>
              <a:ea typeface="Arial" charset="0"/>
              <a:cs typeface="Arial" charset="0"/>
              <a:sym typeface="Cabin"/>
            </a:endParaRPr>
          </a:p>
        </p:txBody>
      </p:sp>
      <p:cxnSp>
        <p:nvCxnSpPr>
          <p:cNvPr id="597" name="Shape 597"/>
          <p:cNvCxnSpPr>
            <a:endCxn id="598" idx="1"/>
          </p:cNvCxnSpPr>
          <p:nvPr/>
        </p:nvCxnSpPr>
        <p:spPr>
          <a:xfrm>
            <a:off x="10837890" y="4272196"/>
            <a:ext cx="1855586" cy="1122385"/>
          </a:xfrm>
          <a:prstGeom prst="straightConnector1">
            <a:avLst/>
          </a:prstGeom>
          <a:noFill/>
          <a:ln w="76200" cap="rnd" cmpd="sng">
            <a:solidFill>
              <a:srgbClr val="E06666"/>
            </a:solidFill>
            <a:prstDash val="solid"/>
            <a:miter/>
            <a:headEnd type="stealth" w="med" len="med"/>
            <a:tailEnd type="none" w="med" len="med"/>
          </a:ln>
        </p:spPr>
      </p:cxnSp>
      <p:sp>
        <p:nvSpPr>
          <p:cNvPr id="598" name="Shape 598"/>
          <p:cNvSpPr txBox="1"/>
          <p:nvPr/>
        </p:nvSpPr>
        <p:spPr>
          <a:xfrm>
            <a:off x="12693476" y="4823081"/>
            <a:ext cx="2431194"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AR" sz="3600" u="none" strike="noStrike" cap="none" dirty="0">
                <a:solidFill>
                  <a:srgbClr val="E06666"/>
                </a:solidFill>
                <a:latin typeface="Arial" charset="0"/>
                <a:ea typeface="Arial" charset="0"/>
                <a:cs typeface="Arial" charset="0"/>
                <a:sym typeface="Cabin"/>
              </a:rPr>
              <a:t>Todo Terminado</a:t>
            </a:r>
          </a:p>
        </p:txBody>
      </p:sp>
      <p:cxnSp>
        <p:nvCxnSpPr>
          <p:cNvPr id="6" name="Shape 604"/>
          <p:cNvCxnSpPr/>
          <p:nvPr/>
        </p:nvCxnSpPr>
        <p:spPr>
          <a:xfrm rot="10800000">
            <a:off x="1127215" y="5574171"/>
            <a:ext cx="1217400" cy="13499"/>
          </a:xfrm>
          <a:prstGeom prst="straightConnector1">
            <a:avLst/>
          </a:prstGeom>
          <a:noFill/>
          <a:ln w="76200" cap="rnd" cmpd="sng">
            <a:solidFill>
              <a:srgbClr val="E06666"/>
            </a:solidFill>
            <a:prstDash val="solid"/>
            <a:miter/>
            <a:headEnd type="stealth" w="med" len="med"/>
            <a:tailEnd type="none" w="med" len="med"/>
          </a:ln>
        </p:spPr>
      </p:cxnSp>
      <p:sp>
        <p:nvSpPr>
          <p:cNvPr id="7" name="Shape 605"/>
          <p:cNvSpPr txBox="1"/>
          <p:nvPr/>
        </p:nvSpPr>
        <p:spPr>
          <a:xfrm>
            <a:off x="174715" y="3120844"/>
            <a:ext cx="2169903" cy="2184300"/>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AR" sz="3600" u="none" strike="noStrike" cap="none" dirty="0">
                <a:solidFill>
                  <a:srgbClr val="E06666"/>
                </a:solidFill>
                <a:latin typeface="Arial" charset="0"/>
                <a:ea typeface="Arial" charset="0"/>
                <a:cs typeface="Arial" charset="0"/>
                <a:sym typeface="Cabin"/>
              </a:rPr>
              <a:t>El programa se detiene aquí</a:t>
            </a:r>
          </a:p>
        </p:txBody>
      </p:sp>
      <p:sp>
        <p:nvSpPr>
          <p:cNvPr id="8" name="Shape 609"/>
          <p:cNvSpPr txBox="1"/>
          <p:nvPr/>
        </p:nvSpPr>
        <p:spPr>
          <a:xfrm>
            <a:off x="2344615" y="5738763"/>
            <a:ext cx="5185738" cy="2028130"/>
          </a:xfrm>
          <a:prstGeom prst="rect">
            <a:avLst/>
          </a:prstGeom>
          <a:solidFill>
            <a:srgbClr val="E06666"/>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dirty="0">
              <a:solidFill>
                <a:srgbClr val="E06666"/>
              </a:solidFill>
            </a:endParaRPr>
          </a:p>
        </p:txBody>
      </p:sp>
    </p:spTree>
    <p:extLst>
      <p:ext uri="{BB962C8B-B14F-4D97-AF65-F5344CB8AC3E}">
        <p14:creationId xmlns:p14="http://schemas.microsoft.com/office/powerpoint/2010/main" val="1567532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Shape 614"/>
          <p:cNvSpPr txBox="1"/>
          <p:nvPr/>
        </p:nvSpPr>
        <p:spPr>
          <a:xfrm>
            <a:off x="6157192" y="1386171"/>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s-AR" sz="3200" u="none" strike="noStrike" cap="none" dirty="0">
                <a:solidFill>
                  <a:srgbClr val="FF00FF"/>
                </a:solidFill>
                <a:latin typeface="Arial" charset="0"/>
                <a:ea typeface="Arial" charset="0"/>
                <a:cs typeface="Arial" charset="0"/>
                <a:sym typeface="Cabin"/>
              </a:rPr>
              <a:t> </a:t>
            </a:r>
            <a:r>
              <a:rPr lang="es-AR" sz="3200" u="none" strike="noStrike" cap="none" dirty="0">
                <a:solidFill>
                  <a:srgbClr val="00FFFF"/>
                </a:solidFill>
                <a:latin typeface="Arial" charset="0"/>
                <a:ea typeface="Arial" charset="0"/>
                <a:cs typeface="Arial" charset="0"/>
                <a:sym typeface="Cabin"/>
              </a:rPr>
              <a:t> Software</a:t>
            </a:r>
          </a:p>
        </p:txBody>
      </p:sp>
      <p:sp>
        <p:nvSpPr>
          <p:cNvPr id="615" name="Shape 615"/>
          <p:cNvSpPr txBox="1"/>
          <p:nvPr/>
        </p:nvSpPr>
        <p:spPr>
          <a:xfrm>
            <a:off x="2794000" y="1665571"/>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a:solidFill>
                  <a:schemeClr val="lt1"/>
                </a:solidFill>
                <a:latin typeface="Arial" charset="0"/>
                <a:ea typeface="Arial" charset="0"/>
                <a:cs typeface="Arial" charset="0"/>
                <a:sym typeface="Cabin"/>
              </a:rPr>
              <a:t>Dispositivos de Entrada</a:t>
            </a:r>
          </a:p>
        </p:txBody>
      </p:sp>
      <p:sp>
        <p:nvSpPr>
          <p:cNvPr id="616" name="Shape 616"/>
          <p:cNvSpPr txBox="1"/>
          <p:nvPr/>
        </p:nvSpPr>
        <p:spPr>
          <a:xfrm>
            <a:off x="6731000" y="2237071"/>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a:solidFill>
                  <a:schemeClr val="lt1"/>
                </a:solidFill>
                <a:latin typeface="Arial" charset="0"/>
                <a:ea typeface="Arial" charset="0"/>
                <a:cs typeface="Arial" charset="0"/>
                <a:sym typeface="Cabin"/>
              </a:rPr>
              <a:t>CPU</a:t>
            </a:r>
          </a:p>
        </p:txBody>
      </p:sp>
      <p:sp>
        <p:nvSpPr>
          <p:cNvPr id="617" name="Shape 617"/>
          <p:cNvSpPr txBox="1"/>
          <p:nvPr/>
        </p:nvSpPr>
        <p:spPr>
          <a:xfrm>
            <a:off x="6731000" y="5272371"/>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a:solidFill>
                  <a:schemeClr val="lt1"/>
                </a:solidFill>
                <a:latin typeface="Arial" charset="0"/>
                <a:ea typeface="Arial" charset="0"/>
                <a:cs typeface="Arial" charset="0"/>
                <a:sym typeface="Cabin"/>
              </a:rPr>
              <a:t>Memoria Principal</a:t>
            </a:r>
          </a:p>
        </p:txBody>
      </p:sp>
      <p:sp>
        <p:nvSpPr>
          <p:cNvPr id="618" name="Shape 618"/>
          <p:cNvSpPr txBox="1"/>
          <p:nvPr/>
        </p:nvSpPr>
        <p:spPr>
          <a:xfrm>
            <a:off x="2794000" y="5246971"/>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a:solidFill>
                  <a:schemeClr val="lt1"/>
                </a:solidFill>
                <a:latin typeface="Arial" charset="0"/>
                <a:ea typeface="Arial" charset="0"/>
                <a:cs typeface="Arial" charset="0"/>
                <a:sym typeface="Cabin"/>
              </a:rPr>
              <a:t>Dispositivos de Salida</a:t>
            </a:r>
          </a:p>
        </p:txBody>
      </p:sp>
      <p:sp>
        <p:nvSpPr>
          <p:cNvPr id="619" name="Shape 619"/>
          <p:cNvSpPr txBox="1"/>
          <p:nvPr/>
        </p:nvSpPr>
        <p:spPr>
          <a:xfrm>
            <a:off x="11264900" y="3443571"/>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a:solidFill>
                  <a:schemeClr val="lt1"/>
                </a:solidFill>
                <a:latin typeface="Arial" charset="0"/>
                <a:ea typeface="Arial" charset="0"/>
                <a:cs typeface="Arial" charset="0"/>
                <a:sym typeface="Cabin"/>
              </a:rPr>
              <a:t>Memoria Secundaria</a:t>
            </a:r>
          </a:p>
        </p:txBody>
      </p:sp>
      <p:cxnSp>
        <p:nvCxnSpPr>
          <p:cNvPr id="620" name="Shape 620"/>
          <p:cNvCxnSpPr/>
          <p:nvPr/>
        </p:nvCxnSpPr>
        <p:spPr>
          <a:xfrm flipH="1">
            <a:off x="4992686" y="2792696"/>
            <a:ext cx="1058862" cy="17461"/>
          </a:xfrm>
          <a:prstGeom prst="straightConnector1">
            <a:avLst/>
          </a:prstGeom>
          <a:noFill/>
          <a:ln w="88900" cap="rnd" cmpd="sng">
            <a:solidFill>
              <a:srgbClr val="FFFF00"/>
            </a:solidFill>
            <a:prstDash val="solid"/>
            <a:miter/>
            <a:headEnd type="stealth" w="med" len="med"/>
            <a:tailEnd type="none" w="med" len="med"/>
          </a:ln>
        </p:spPr>
      </p:cxnSp>
      <p:cxnSp>
        <p:nvCxnSpPr>
          <p:cNvPr id="621" name="Shape 621"/>
          <p:cNvCxnSpPr/>
          <p:nvPr/>
        </p:nvCxnSpPr>
        <p:spPr>
          <a:xfrm rot="10800000">
            <a:off x="7391400" y="4246845"/>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622" name="Shape 622"/>
          <p:cNvCxnSpPr/>
          <p:nvPr/>
        </p:nvCxnSpPr>
        <p:spPr>
          <a:xfrm>
            <a:off x="8345486" y="4264308"/>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623" name="Shape 623"/>
          <p:cNvCxnSpPr/>
          <p:nvPr/>
        </p:nvCxnSpPr>
        <p:spPr>
          <a:xfrm rot="10800000" flipH="1">
            <a:off x="5024437" y="6288371"/>
            <a:ext cx="989012" cy="19049"/>
          </a:xfrm>
          <a:prstGeom prst="straightConnector1">
            <a:avLst/>
          </a:prstGeom>
          <a:noFill/>
          <a:ln w="88900" cap="rnd" cmpd="sng">
            <a:solidFill>
              <a:srgbClr val="FFFF00"/>
            </a:solidFill>
            <a:prstDash val="solid"/>
            <a:miter/>
            <a:headEnd type="stealth" w="med" len="med"/>
            <a:tailEnd type="none" w="med" len="med"/>
          </a:ln>
        </p:spPr>
      </p:cxnSp>
      <p:cxnSp>
        <p:nvCxnSpPr>
          <p:cNvPr id="624" name="Shape 624"/>
          <p:cNvCxnSpPr/>
          <p:nvPr/>
        </p:nvCxnSpPr>
        <p:spPr>
          <a:xfrm flipH="1">
            <a:off x="9655175" y="3886483"/>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625" name="Shape 625"/>
          <p:cNvCxnSpPr/>
          <p:nvPr/>
        </p:nvCxnSpPr>
        <p:spPr>
          <a:xfrm>
            <a:off x="9620250" y="4891371"/>
            <a:ext cx="1579562" cy="0"/>
          </a:xfrm>
          <a:prstGeom prst="straightConnector1">
            <a:avLst/>
          </a:prstGeom>
          <a:noFill/>
          <a:ln w="88900" cap="rnd" cmpd="sng">
            <a:solidFill>
              <a:srgbClr val="FFFF00"/>
            </a:solidFill>
            <a:prstDash val="solid"/>
            <a:miter/>
            <a:headEnd type="stealth" w="med" len="med"/>
            <a:tailEnd type="none" w="med" len="med"/>
          </a:ln>
        </p:spPr>
      </p:cxnSp>
      <p:sp>
        <p:nvSpPr>
          <p:cNvPr id="626" name="Shape 626"/>
          <p:cNvSpPr txBox="1"/>
          <p:nvPr/>
        </p:nvSpPr>
        <p:spPr>
          <a:xfrm>
            <a:off x="12438061" y="1036921"/>
            <a:ext cx="278745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a:solidFill>
                  <a:schemeClr val="lt1"/>
                </a:solidFill>
                <a:latin typeface="Arial" charset="0"/>
                <a:ea typeface="Arial" charset="0"/>
                <a:cs typeface="Arial" charset="0"/>
                <a:sym typeface="Cabin"/>
              </a:rPr>
              <a:t>Computadora genérica</a:t>
            </a:r>
          </a:p>
        </p:txBody>
      </p:sp>
      <p:grpSp>
        <p:nvGrpSpPr>
          <p:cNvPr id="627" name="Shape 627"/>
          <p:cNvGrpSpPr/>
          <p:nvPr/>
        </p:nvGrpSpPr>
        <p:grpSpPr>
          <a:xfrm>
            <a:off x="8556625" y="3745196"/>
            <a:ext cx="814387" cy="1300161"/>
            <a:chOff x="0" y="0"/>
            <a:chExt cx="812800" cy="1300161"/>
          </a:xfrm>
        </p:grpSpPr>
        <p:pic>
          <p:nvPicPr>
            <p:cNvPr id="628" name="Shape 628"/>
            <p:cNvPicPr preferRelativeResize="0"/>
            <p:nvPr/>
          </p:nvPicPr>
          <p:blipFill rotWithShape="1">
            <a:blip r:embed="rId3">
              <a:alphaModFix/>
            </a:blip>
            <a:srcRect/>
            <a:stretch/>
          </p:blipFill>
          <p:spPr>
            <a:xfrm>
              <a:off x="355600" y="649287"/>
              <a:ext cx="457200" cy="650874"/>
            </a:xfrm>
            <a:prstGeom prst="rect">
              <a:avLst/>
            </a:prstGeom>
            <a:noFill/>
            <a:ln>
              <a:noFill/>
            </a:ln>
          </p:spPr>
        </p:pic>
        <p:cxnSp>
          <p:nvCxnSpPr>
            <p:cNvPr id="629" name="Shape 629"/>
            <p:cNvCxnSpPr/>
            <p:nvPr/>
          </p:nvCxnSpPr>
          <p:spPr>
            <a:xfrm>
              <a:off x="0" y="0"/>
              <a:ext cx="428625" cy="709612"/>
            </a:xfrm>
            <a:prstGeom prst="straightConnector1">
              <a:avLst/>
            </a:prstGeom>
            <a:noFill/>
            <a:ln w="76200" cap="rnd" cmpd="sng">
              <a:solidFill>
                <a:schemeClr val="lt1"/>
              </a:solidFill>
              <a:prstDash val="solid"/>
              <a:miter/>
              <a:headEnd type="stealth" w="med" len="med"/>
              <a:tailEnd type="none" w="med" len="med"/>
            </a:ln>
          </p:spPr>
        </p:cxnSp>
      </p:grpSp>
    </p:spTree>
    <p:extLst>
      <p:ext uri="{BB962C8B-B14F-4D97-AF65-F5344CB8AC3E}">
        <p14:creationId xmlns:p14="http://schemas.microsoft.com/office/powerpoint/2010/main" val="943509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Shape 614"/>
          <p:cNvSpPr txBox="1"/>
          <p:nvPr/>
        </p:nvSpPr>
        <p:spPr>
          <a:xfrm>
            <a:off x="6096000" y="1386171"/>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 </a:t>
            </a:r>
            <a:r>
              <a:rPr lang="en-US" sz="3200" u="none" strike="noStrike" cap="none" dirty="0">
                <a:solidFill>
                  <a:srgbClr val="00FFFF"/>
                </a:solidFill>
                <a:latin typeface="Arial" charset="0"/>
                <a:ea typeface="Arial" charset="0"/>
                <a:cs typeface="Arial" charset="0"/>
                <a:sym typeface="Cabin"/>
              </a:rPr>
              <a:t> Software</a:t>
            </a:r>
          </a:p>
        </p:txBody>
      </p:sp>
      <p:sp>
        <p:nvSpPr>
          <p:cNvPr id="615" name="Shape 615"/>
          <p:cNvSpPr txBox="1"/>
          <p:nvPr/>
        </p:nvSpPr>
        <p:spPr>
          <a:xfrm>
            <a:off x="2794000" y="1665571"/>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AR" sz="3200" dirty="0">
                <a:solidFill>
                  <a:schemeClr val="lt1"/>
                </a:solidFill>
                <a:latin typeface="Arial" charset="0"/>
                <a:ea typeface="Arial" charset="0"/>
                <a:cs typeface="Arial" charset="0"/>
                <a:sym typeface="Cabin"/>
              </a:rPr>
              <a:t>Dispositivos de Entrada</a:t>
            </a:r>
          </a:p>
        </p:txBody>
      </p:sp>
      <p:sp>
        <p:nvSpPr>
          <p:cNvPr id="616" name="Shape 616"/>
          <p:cNvSpPr txBox="1"/>
          <p:nvPr/>
        </p:nvSpPr>
        <p:spPr>
          <a:xfrm>
            <a:off x="6731000" y="2237071"/>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AR" sz="3200" dirty="0">
                <a:solidFill>
                  <a:schemeClr val="lt1"/>
                </a:solidFill>
                <a:latin typeface="Arial" charset="0"/>
                <a:ea typeface="Arial" charset="0"/>
                <a:cs typeface="Arial" charset="0"/>
                <a:sym typeface="Cabin"/>
              </a:rPr>
              <a:t>CPU</a:t>
            </a:r>
          </a:p>
        </p:txBody>
      </p:sp>
      <p:sp>
        <p:nvSpPr>
          <p:cNvPr id="617" name="Shape 617"/>
          <p:cNvSpPr txBox="1"/>
          <p:nvPr/>
        </p:nvSpPr>
        <p:spPr>
          <a:xfrm>
            <a:off x="6731000" y="5272371"/>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AR" sz="3200" dirty="0">
                <a:solidFill>
                  <a:schemeClr val="lt1"/>
                </a:solidFill>
                <a:latin typeface="Arial" charset="0"/>
                <a:ea typeface="Arial" charset="0"/>
                <a:cs typeface="Arial" charset="0"/>
                <a:sym typeface="Cabin"/>
              </a:rPr>
              <a:t>Memoria Principal</a:t>
            </a:r>
          </a:p>
        </p:txBody>
      </p:sp>
      <p:sp>
        <p:nvSpPr>
          <p:cNvPr id="618" name="Shape 618"/>
          <p:cNvSpPr txBox="1"/>
          <p:nvPr/>
        </p:nvSpPr>
        <p:spPr>
          <a:xfrm>
            <a:off x="2794000" y="5246971"/>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AR" sz="3200" dirty="0">
                <a:solidFill>
                  <a:schemeClr val="lt1"/>
                </a:solidFill>
                <a:latin typeface="Arial" charset="0"/>
                <a:ea typeface="Arial" charset="0"/>
                <a:cs typeface="Arial" charset="0"/>
                <a:sym typeface="Cabin"/>
              </a:rPr>
              <a:t>Dispositivos de Salida</a:t>
            </a:r>
          </a:p>
        </p:txBody>
      </p:sp>
      <p:sp>
        <p:nvSpPr>
          <p:cNvPr id="619" name="Shape 619"/>
          <p:cNvSpPr txBox="1"/>
          <p:nvPr/>
        </p:nvSpPr>
        <p:spPr>
          <a:xfrm>
            <a:off x="11264900" y="3443571"/>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AR" sz="3200" dirty="0">
                <a:solidFill>
                  <a:schemeClr val="lt1"/>
                </a:solidFill>
                <a:latin typeface="Arial" charset="0"/>
                <a:ea typeface="Arial" charset="0"/>
                <a:cs typeface="Arial" charset="0"/>
                <a:sym typeface="Cabin"/>
              </a:rPr>
              <a:t>Memoria Secundaria</a:t>
            </a:r>
          </a:p>
        </p:txBody>
      </p:sp>
      <p:cxnSp>
        <p:nvCxnSpPr>
          <p:cNvPr id="620" name="Shape 620"/>
          <p:cNvCxnSpPr/>
          <p:nvPr/>
        </p:nvCxnSpPr>
        <p:spPr>
          <a:xfrm flipH="1">
            <a:off x="4992686" y="2792696"/>
            <a:ext cx="1058862" cy="17461"/>
          </a:xfrm>
          <a:prstGeom prst="straightConnector1">
            <a:avLst/>
          </a:prstGeom>
          <a:noFill/>
          <a:ln w="88900" cap="rnd" cmpd="sng">
            <a:solidFill>
              <a:srgbClr val="FFFF00"/>
            </a:solidFill>
            <a:prstDash val="solid"/>
            <a:miter/>
            <a:headEnd type="stealth" w="med" len="med"/>
            <a:tailEnd type="none" w="med" len="med"/>
          </a:ln>
        </p:spPr>
      </p:cxnSp>
      <p:cxnSp>
        <p:nvCxnSpPr>
          <p:cNvPr id="621" name="Shape 621"/>
          <p:cNvCxnSpPr/>
          <p:nvPr/>
        </p:nvCxnSpPr>
        <p:spPr>
          <a:xfrm rot="10800000">
            <a:off x="7391400" y="4246845"/>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622" name="Shape 622"/>
          <p:cNvCxnSpPr/>
          <p:nvPr/>
        </p:nvCxnSpPr>
        <p:spPr>
          <a:xfrm>
            <a:off x="8345486" y="4264308"/>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623" name="Shape 623"/>
          <p:cNvCxnSpPr/>
          <p:nvPr/>
        </p:nvCxnSpPr>
        <p:spPr>
          <a:xfrm rot="10800000" flipH="1">
            <a:off x="5024437" y="6288371"/>
            <a:ext cx="989012" cy="19049"/>
          </a:xfrm>
          <a:prstGeom prst="straightConnector1">
            <a:avLst/>
          </a:prstGeom>
          <a:noFill/>
          <a:ln w="88900" cap="rnd" cmpd="sng">
            <a:solidFill>
              <a:srgbClr val="FFFF00"/>
            </a:solidFill>
            <a:prstDash val="solid"/>
            <a:miter/>
            <a:headEnd type="stealth" w="med" len="med"/>
            <a:tailEnd type="none" w="med" len="med"/>
          </a:ln>
        </p:spPr>
      </p:cxnSp>
      <p:cxnSp>
        <p:nvCxnSpPr>
          <p:cNvPr id="624" name="Shape 624"/>
          <p:cNvCxnSpPr/>
          <p:nvPr/>
        </p:nvCxnSpPr>
        <p:spPr>
          <a:xfrm flipH="1">
            <a:off x="9655175" y="3886483"/>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625" name="Shape 625"/>
          <p:cNvCxnSpPr/>
          <p:nvPr/>
        </p:nvCxnSpPr>
        <p:spPr>
          <a:xfrm>
            <a:off x="9620250" y="4891371"/>
            <a:ext cx="1579562" cy="0"/>
          </a:xfrm>
          <a:prstGeom prst="straightConnector1">
            <a:avLst/>
          </a:prstGeom>
          <a:noFill/>
          <a:ln w="88900" cap="rnd" cmpd="sng">
            <a:solidFill>
              <a:srgbClr val="FFFF00"/>
            </a:solidFill>
            <a:prstDash val="solid"/>
            <a:miter/>
            <a:headEnd type="stealth" w="med" len="med"/>
            <a:tailEnd type="none" w="med" len="med"/>
          </a:ln>
        </p:spPr>
      </p:cxnSp>
      <p:sp>
        <p:nvSpPr>
          <p:cNvPr id="626" name="Shape 626"/>
          <p:cNvSpPr txBox="1"/>
          <p:nvPr/>
        </p:nvSpPr>
        <p:spPr>
          <a:xfrm>
            <a:off x="12438061" y="1036921"/>
            <a:ext cx="2787450" cy="1143000"/>
          </a:xfrm>
          <a:prstGeom prst="rect">
            <a:avLst/>
          </a:prstGeom>
          <a:noFill/>
          <a:ln>
            <a:noFill/>
          </a:ln>
        </p:spPr>
        <p:txBody>
          <a:bodyPr lIns="0" tIns="0" rIns="0" bIns="0" anchor="ctr" anchorCtr="0">
            <a:noAutofit/>
          </a:bodyPr>
          <a:lstStyle/>
          <a:p>
            <a:pPr lvl="0" algn="ctr">
              <a:buClr>
                <a:schemeClr val="lt1"/>
              </a:buClr>
              <a:buSzPct val="25000"/>
            </a:pPr>
            <a:r>
              <a:rPr lang="es-AR" sz="3600" dirty="0">
                <a:solidFill>
                  <a:schemeClr val="lt1"/>
                </a:solidFill>
                <a:latin typeface="Arial" charset="0"/>
                <a:ea typeface="Arial" charset="0"/>
                <a:cs typeface="Arial" charset="0"/>
                <a:sym typeface="Cabin"/>
              </a:rPr>
              <a:t>Computadora genérica</a:t>
            </a:r>
          </a:p>
        </p:txBody>
      </p:sp>
      <p:grpSp>
        <p:nvGrpSpPr>
          <p:cNvPr id="627" name="Shape 627"/>
          <p:cNvGrpSpPr/>
          <p:nvPr/>
        </p:nvGrpSpPr>
        <p:grpSpPr>
          <a:xfrm>
            <a:off x="8556625" y="3745196"/>
            <a:ext cx="814387" cy="1300161"/>
            <a:chOff x="0" y="0"/>
            <a:chExt cx="812800" cy="1300161"/>
          </a:xfrm>
        </p:grpSpPr>
        <p:pic>
          <p:nvPicPr>
            <p:cNvPr id="628" name="Shape 628"/>
            <p:cNvPicPr preferRelativeResize="0"/>
            <p:nvPr/>
          </p:nvPicPr>
          <p:blipFill rotWithShape="1">
            <a:blip r:embed="rId3">
              <a:alphaModFix/>
            </a:blip>
            <a:srcRect/>
            <a:stretch/>
          </p:blipFill>
          <p:spPr>
            <a:xfrm>
              <a:off x="355600" y="649287"/>
              <a:ext cx="457200" cy="650874"/>
            </a:xfrm>
            <a:prstGeom prst="rect">
              <a:avLst/>
            </a:prstGeom>
            <a:noFill/>
            <a:ln>
              <a:noFill/>
            </a:ln>
          </p:spPr>
        </p:pic>
        <p:cxnSp>
          <p:nvCxnSpPr>
            <p:cNvPr id="629" name="Shape 629"/>
            <p:cNvCxnSpPr/>
            <p:nvPr/>
          </p:nvCxnSpPr>
          <p:spPr>
            <a:xfrm>
              <a:off x="0" y="0"/>
              <a:ext cx="428625" cy="709612"/>
            </a:xfrm>
            <a:prstGeom prst="straightConnector1">
              <a:avLst/>
            </a:prstGeom>
            <a:noFill/>
            <a:ln w="76200" cap="rnd" cmpd="sng">
              <a:solidFill>
                <a:schemeClr val="lt1"/>
              </a:solidFill>
              <a:prstDash val="solid"/>
              <a:miter/>
              <a:headEnd type="stealth" w="med" len="med"/>
              <a:tailEnd type="none" w="med" len="med"/>
            </a:ln>
          </p:spPr>
        </p:cxnSp>
      </p:grpSp>
      <p:sp>
        <p:nvSpPr>
          <p:cNvPr id="18" name="Shape 609"/>
          <p:cNvSpPr txBox="1"/>
          <p:nvPr/>
        </p:nvSpPr>
        <p:spPr>
          <a:xfrm>
            <a:off x="8775215" y="4303110"/>
            <a:ext cx="687873" cy="880360"/>
          </a:xfrm>
          <a:prstGeom prst="rect">
            <a:avLst/>
          </a:prstGeom>
          <a:solidFill>
            <a:srgbClr val="E06666"/>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dirty="0">
              <a:solidFill>
                <a:srgbClr val="E06666"/>
              </a:solidFill>
            </a:endParaRPr>
          </a:p>
        </p:txBody>
      </p:sp>
    </p:spTree>
    <p:extLst>
      <p:ext uri="{BB962C8B-B14F-4D97-AF65-F5344CB8AC3E}">
        <p14:creationId xmlns:p14="http://schemas.microsoft.com/office/powerpoint/2010/main" val="1264788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Shape 634"/>
          <p:cNvSpPr txBox="1"/>
          <p:nvPr/>
        </p:nvSpPr>
        <p:spPr>
          <a:xfrm>
            <a:off x="2618687" y="1010964"/>
            <a:ext cx="5204399" cy="7189241"/>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astr = '</a:t>
            </a:r>
            <a:r>
              <a:rPr lang="en-US" sz="3000" b="1" i="0" u="none" strike="noStrike" cap="none" dirty="0" err="1">
                <a:solidFill>
                  <a:srgbClr val="FFFF00"/>
                </a:solidFill>
                <a:latin typeface="Courier New"/>
                <a:ea typeface="Courier New"/>
                <a:cs typeface="Courier New"/>
                <a:sym typeface="Courier New"/>
              </a:rPr>
              <a:t>Hola</a:t>
            </a:r>
            <a:r>
              <a:rPr lang="en-US" sz="3000" b="1" i="0" u="none" strike="noStrike" cap="none" dirty="0">
                <a:solidFill>
                  <a:srgbClr val="FFFF00"/>
                </a:solidFill>
                <a:latin typeface="Courier New"/>
                <a:ea typeface="Courier New"/>
                <a:cs typeface="Courier New"/>
                <a:sym typeface="Courier New"/>
              </a:rPr>
              <a:t> Bob'</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try:</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    </a:t>
            </a:r>
            <a:r>
              <a:rPr lang="en-US" sz="3000" b="1" i="0" u="none" strike="noStrike" cap="none" dirty="0">
                <a:solidFill>
                  <a:srgbClr val="FF9900"/>
                </a:solidFill>
                <a:latin typeface="Courier New"/>
                <a:ea typeface="Courier New"/>
                <a:cs typeface="Courier New"/>
                <a:sym typeface="Courier New"/>
              </a:rPr>
              <a:t>istr = int(astr)</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except:</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    istr = -1</a:t>
            </a:r>
          </a:p>
          <a:p>
            <a:pPr marL="0" marR="0" lvl="0" indent="0" algn="ctr" rtl="0">
              <a:lnSpc>
                <a:spcPct val="100000"/>
              </a:lnSpc>
              <a:spcBef>
                <a:spcPts val="0"/>
              </a:spcBef>
              <a:spcAft>
                <a:spcPts val="0"/>
              </a:spcAft>
              <a:buNone/>
            </a:pPr>
            <a:endParaRPr sz="3000" b="1" i="0" u="none" strike="noStrike" cap="none" dirty="0">
              <a:solidFill>
                <a:srgbClr val="FFFF00"/>
              </a:solidFill>
              <a:latin typeface="Courier New"/>
              <a:ea typeface="Courier New"/>
              <a:cs typeface="Courier New"/>
              <a:sym typeface="Courier New"/>
            </a:endParaRPr>
          </a:p>
          <a:p>
            <a:pPr lvl="0">
              <a:buClr>
                <a:srgbClr val="FFFF00"/>
              </a:buClr>
              <a:buSzPct val="25000"/>
            </a:pPr>
            <a:r>
              <a:rPr lang="en-US" sz="3000" b="1" i="0" u="none" strike="noStrike" cap="none" dirty="0">
                <a:solidFill>
                  <a:srgbClr val="FFFF00"/>
                </a:solidFill>
                <a:latin typeface="Courier New"/>
                <a:ea typeface="Courier New"/>
                <a:cs typeface="Courier New"/>
                <a:sym typeface="Courier New"/>
              </a:rPr>
              <a:t>print</a:t>
            </a:r>
            <a:r>
              <a:rPr lang="en-US" sz="3000" b="1" dirty="0">
                <a:solidFill>
                  <a:srgbClr val="FFFF00"/>
                </a:solidFill>
                <a:latin typeface="Courier New"/>
                <a:ea typeface="Courier New"/>
                <a:cs typeface="Courier New"/>
                <a:sym typeface="Courier New"/>
              </a:rPr>
              <a:t>('Primero</a:t>
            </a:r>
            <a:r>
              <a:rPr lang="en-US" sz="3000" b="1" i="0" u="none" strike="noStrike" cap="none" dirty="0">
                <a:solidFill>
                  <a:srgbClr val="FFFF00"/>
                </a:solidFill>
                <a:latin typeface="Courier New"/>
                <a:ea typeface="Courier New"/>
                <a:cs typeface="Courier New"/>
                <a:sym typeface="Courier New"/>
              </a:rPr>
              <a:t>', </a:t>
            </a:r>
            <a:r>
              <a:rPr lang="en-US" sz="3000" b="1" dirty="0">
                <a:solidFill>
                  <a:srgbClr val="FFFF00"/>
                </a:solidFill>
                <a:latin typeface="Courier New"/>
                <a:ea typeface="Courier New"/>
                <a:cs typeface="Courier New"/>
                <a:sym typeface="Courier New"/>
              </a:rPr>
              <a:t>istr)</a:t>
            </a:r>
            <a:endParaRPr lang="en-US" sz="3000" b="1" i="0" u="none" strike="noStrike" cap="none" dirty="0">
              <a:solidFill>
                <a:srgbClr val="FFFF00"/>
              </a:solidFill>
              <a:latin typeface="Courier New"/>
              <a:ea typeface="Courier New"/>
              <a:cs typeface="Courier New"/>
              <a:sym typeface="Courier New"/>
            </a:endParaRPr>
          </a:p>
          <a:p>
            <a:pPr marL="0" marR="0" lvl="0" indent="0" algn="ctr" rtl="0">
              <a:lnSpc>
                <a:spcPct val="100000"/>
              </a:lnSpc>
              <a:spcBef>
                <a:spcPts val="0"/>
              </a:spcBef>
              <a:spcAft>
                <a:spcPts val="0"/>
              </a:spcAft>
              <a:buNone/>
            </a:pPr>
            <a:endParaRPr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astr = '123'</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try:</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   </a:t>
            </a:r>
            <a:r>
              <a:rPr lang="en-US" sz="3000" b="1" i="0" u="none" strike="noStrike" cap="none" dirty="0">
                <a:solidFill>
                  <a:srgbClr val="00FF00"/>
                </a:solidFill>
                <a:latin typeface="Courier New"/>
                <a:ea typeface="Courier New"/>
                <a:cs typeface="Courier New"/>
                <a:sym typeface="Courier New"/>
              </a:rPr>
              <a:t> istr = int(astr)</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except:</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    istr = -1</a:t>
            </a:r>
          </a:p>
          <a:p>
            <a:pPr marL="0" marR="0" lvl="0" indent="0" algn="ctr" rtl="0">
              <a:lnSpc>
                <a:spcPct val="100000"/>
              </a:lnSpc>
              <a:spcBef>
                <a:spcPts val="0"/>
              </a:spcBef>
              <a:spcAft>
                <a:spcPts val="0"/>
              </a:spcAft>
              <a:buNone/>
            </a:pPr>
            <a:endParaRPr sz="3000" b="1" i="0" u="none" strike="noStrike" cap="none" dirty="0">
              <a:solidFill>
                <a:srgbClr val="FFFF00"/>
              </a:solidFill>
              <a:latin typeface="Courier New"/>
              <a:ea typeface="Courier New"/>
              <a:cs typeface="Courier New"/>
              <a:sym typeface="Courier New"/>
            </a:endParaRPr>
          </a:p>
          <a:p>
            <a:pPr lvl="0">
              <a:buClr>
                <a:srgbClr val="FFFF00"/>
              </a:buClr>
              <a:buSzPct val="25000"/>
            </a:pPr>
            <a:r>
              <a:rPr lang="en-US" sz="3000" b="1" i="0" u="none" strike="noStrike" cap="none" dirty="0">
                <a:solidFill>
                  <a:srgbClr val="FFFF00"/>
                </a:solidFill>
                <a:latin typeface="Courier New"/>
                <a:ea typeface="Courier New"/>
                <a:cs typeface="Courier New"/>
                <a:sym typeface="Courier New"/>
              </a:rPr>
              <a:t>print('Segundo', </a:t>
            </a:r>
            <a:r>
              <a:rPr lang="en-US" sz="3000" b="1" dirty="0">
                <a:solidFill>
                  <a:srgbClr val="FFFF00"/>
                </a:solidFill>
                <a:latin typeface="Courier New"/>
                <a:ea typeface="Courier New"/>
                <a:cs typeface="Courier New"/>
                <a:sym typeface="Courier New"/>
              </a:rPr>
              <a:t>istr)</a:t>
            </a:r>
            <a:endParaRPr lang="en-US" sz="3000" b="1" i="0" u="none" strike="noStrike" cap="none" dirty="0">
              <a:solidFill>
                <a:srgbClr val="FFFF00"/>
              </a:solidFill>
              <a:latin typeface="Courier New"/>
              <a:ea typeface="Courier New"/>
              <a:cs typeface="Courier New"/>
              <a:sym typeface="Courier New"/>
            </a:endParaRPr>
          </a:p>
        </p:txBody>
      </p:sp>
      <p:sp>
        <p:nvSpPr>
          <p:cNvPr id="635" name="Shape 635"/>
          <p:cNvSpPr txBox="1"/>
          <p:nvPr/>
        </p:nvSpPr>
        <p:spPr>
          <a:xfrm>
            <a:off x="9662399" y="3341213"/>
            <a:ext cx="52043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000" b="1" dirty="0">
                <a:solidFill>
                  <a:schemeClr val="lt1"/>
                </a:solidFill>
                <a:latin typeface="Courier New"/>
                <a:ea typeface="Courier New"/>
                <a:cs typeface="Courier New"/>
                <a:sym typeface="Courier New"/>
              </a:rPr>
              <a:t> </a:t>
            </a:r>
            <a:r>
              <a:rPr lang="es-AR" sz="3000" b="1" i="0" u="none" strike="noStrike" cap="none" dirty="0">
                <a:solidFill>
                  <a:schemeClr val="lt1"/>
                </a:solidFill>
                <a:latin typeface="Courier New"/>
                <a:ea typeface="Courier New"/>
                <a:cs typeface="Courier New"/>
                <a:sym typeface="Courier New"/>
              </a:rPr>
              <a:t>$ python tryexcept.py </a:t>
            </a:r>
          </a:p>
          <a:p>
            <a:pPr marL="0" marR="0" lvl="0" indent="0" algn="l" rtl="0">
              <a:lnSpc>
                <a:spcPct val="100000"/>
              </a:lnSpc>
              <a:spcBef>
                <a:spcPts val="0"/>
              </a:spcBef>
              <a:spcAft>
                <a:spcPts val="0"/>
              </a:spcAft>
              <a:buClr>
                <a:schemeClr val="lt1"/>
              </a:buClr>
              <a:buSzPct val="25000"/>
              <a:buFont typeface="Cabin"/>
              <a:buNone/>
            </a:pPr>
            <a:r>
              <a:rPr lang="es-AR" sz="3000" b="1" dirty="0">
                <a:solidFill>
                  <a:schemeClr val="lt1"/>
                </a:solidFill>
                <a:latin typeface="Courier New"/>
                <a:ea typeface="Courier New"/>
                <a:cs typeface="Courier New"/>
                <a:sym typeface="Courier New"/>
              </a:rPr>
              <a:t> Primero</a:t>
            </a:r>
            <a:r>
              <a:rPr lang="es-AR" sz="3000" b="1" i="0" u="none" strike="noStrike" cap="none" dirty="0">
                <a:solidFill>
                  <a:schemeClr val="lt1"/>
                </a:solidFill>
                <a:latin typeface="Courier New"/>
                <a:ea typeface="Courier New"/>
                <a:cs typeface="Courier New"/>
                <a:sym typeface="Courier New"/>
              </a:rPr>
              <a:t> -1</a:t>
            </a:r>
          </a:p>
          <a:p>
            <a:pPr marL="0" marR="0" lvl="0" indent="0" algn="l" rtl="0">
              <a:lnSpc>
                <a:spcPct val="100000"/>
              </a:lnSpc>
              <a:spcBef>
                <a:spcPts val="0"/>
              </a:spcBef>
              <a:spcAft>
                <a:spcPts val="0"/>
              </a:spcAft>
              <a:buClr>
                <a:schemeClr val="lt1"/>
              </a:buClr>
              <a:buSzPct val="25000"/>
              <a:buFont typeface="Cabin"/>
              <a:buNone/>
            </a:pPr>
            <a:r>
              <a:rPr lang="es-AR" sz="3000" b="1" dirty="0">
                <a:solidFill>
                  <a:schemeClr val="lt1"/>
                </a:solidFill>
                <a:latin typeface="Courier New"/>
                <a:ea typeface="Courier New"/>
                <a:cs typeface="Courier New"/>
                <a:sym typeface="Courier New"/>
              </a:rPr>
              <a:t> </a:t>
            </a:r>
            <a:r>
              <a:rPr lang="es-AR" sz="3000" b="1" i="0" u="none" strike="noStrike" cap="none" dirty="0">
                <a:solidFill>
                  <a:schemeClr val="lt1"/>
                </a:solidFill>
                <a:latin typeface="Courier New"/>
                <a:ea typeface="Courier New"/>
                <a:cs typeface="Courier New"/>
                <a:sym typeface="Courier New"/>
              </a:rPr>
              <a:t>Segundo 123</a:t>
            </a:r>
          </a:p>
        </p:txBody>
      </p:sp>
      <p:sp>
        <p:nvSpPr>
          <p:cNvPr id="636" name="Shape 636"/>
          <p:cNvSpPr txBox="1"/>
          <p:nvPr/>
        </p:nvSpPr>
        <p:spPr>
          <a:xfrm>
            <a:off x="8571812" y="1010964"/>
            <a:ext cx="5892799" cy="14351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AR" sz="3000" u="none" strike="noStrike" cap="none" dirty="0">
                <a:solidFill>
                  <a:srgbClr val="FF9900"/>
                </a:solidFill>
                <a:latin typeface="Arial" charset="0"/>
                <a:ea typeface="Arial" charset="0"/>
                <a:cs typeface="Arial" charset="0"/>
                <a:sym typeface="Cabin"/>
              </a:rPr>
              <a:t>Cuando la primera conversión falla – simplemente cae en </a:t>
            </a:r>
            <a:r>
              <a:rPr lang="es-AR" sz="3000" u="none" strike="noStrike" cap="none" dirty="0" err="1">
                <a:solidFill>
                  <a:srgbClr val="FF9900"/>
                </a:solidFill>
                <a:latin typeface="Arial" charset="0"/>
                <a:ea typeface="Arial" charset="0"/>
                <a:cs typeface="Arial" charset="0"/>
                <a:sym typeface="Cabin"/>
              </a:rPr>
              <a:t>except</a:t>
            </a:r>
            <a:r>
              <a:rPr lang="es-AR" sz="3000" u="none" strike="noStrike" cap="none" dirty="0">
                <a:solidFill>
                  <a:srgbClr val="FF9900"/>
                </a:solidFill>
                <a:latin typeface="Arial" charset="0"/>
                <a:ea typeface="Arial" charset="0"/>
                <a:cs typeface="Arial" charset="0"/>
                <a:sym typeface="Cabin"/>
              </a:rPr>
              <a:t> (excepción): </a:t>
            </a:r>
            <a:r>
              <a:rPr lang="es-AR" sz="3000" dirty="0">
                <a:solidFill>
                  <a:srgbClr val="FF9900"/>
                </a:solidFill>
                <a:latin typeface="Arial" charset="0"/>
                <a:ea typeface="Arial" charset="0"/>
                <a:cs typeface="Arial" charset="0"/>
                <a:sym typeface="Cabin"/>
              </a:rPr>
              <a:t>clausula, y el programa continúa</a:t>
            </a:r>
            <a:r>
              <a:rPr lang="es-AR" sz="3000" u="none" strike="noStrike" cap="none" dirty="0">
                <a:solidFill>
                  <a:srgbClr val="FF9900"/>
                </a:solidFill>
                <a:latin typeface="Arial" charset="0"/>
                <a:ea typeface="Arial" charset="0"/>
                <a:cs typeface="Arial" charset="0"/>
                <a:sym typeface="Cabin"/>
              </a:rPr>
              <a:t>.</a:t>
            </a:r>
          </a:p>
        </p:txBody>
      </p:sp>
      <p:cxnSp>
        <p:nvCxnSpPr>
          <p:cNvPr id="637" name="Shape 637"/>
          <p:cNvCxnSpPr/>
          <p:nvPr/>
        </p:nvCxnSpPr>
        <p:spPr>
          <a:xfrm flipH="1">
            <a:off x="1288511" y="2446075"/>
            <a:ext cx="1241400" cy="18900"/>
          </a:xfrm>
          <a:prstGeom prst="straightConnector1">
            <a:avLst/>
          </a:prstGeom>
          <a:noFill/>
          <a:ln w="76200" cap="rnd" cmpd="sng">
            <a:solidFill>
              <a:srgbClr val="FF9900"/>
            </a:solidFill>
            <a:prstDash val="solid"/>
            <a:miter/>
            <a:headEnd type="stealth" w="med" len="med"/>
            <a:tailEnd type="none" w="med" len="med"/>
          </a:ln>
        </p:spPr>
      </p:cxnSp>
      <p:sp>
        <p:nvSpPr>
          <p:cNvPr id="638" name="Shape 638"/>
          <p:cNvSpPr txBox="1"/>
          <p:nvPr/>
        </p:nvSpPr>
        <p:spPr>
          <a:xfrm>
            <a:off x="9318198" y="6668073"/>
            <a:ext cx="5892799" cy="14351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3000" u="none" strike="noStrike" cap="none" dirty="0">
                <a:solidFill>
                  <a:srgbClr val="00FF00"/>
                </a:solidFill>
                <a:latin typeface="Arial" charset="0"/>
                <a:ea typeface="Arial" charset="0"/>
                <a:cs typeface="Arial" charset="0"/>
                <a:sym typeface="Cabin"/>
              </a:rPr>
              <a:t>Cuando la segunda conversión es exitosa – solo omite </a:t>
            </a:r>
            <a:r>
              <a:rPr lang="es-AR" sz="3000" u="none" strike="noStrike" cap="none" dirty="0" err="1">
                <a:solidFill>
                  <a:srgbClr val="00FF00"/>
                </a:solidFill>
                <a:latin typeface="Arial" charset="0"/>
                <a:ea typeface="Arial" charset="0"/>
                <a:cs typeface="Arial" charset="0"/>
                <a:sym typeface="Cabin"/>
              </a:rPr>
              <a:t>except</a:t>
            </a:r>
            <a:r>
              <a:rPr lang="es-AR" sz="3000" u="none" strike="noStrike" cap="none" dirty="0">
                <a:solidFill>
                  <a:srgbClr val="00FF00"/>
                </a:solidFill>
                <a:latin typeface="Arial" charset="0"/>
                <a:ea typeface="Arial" charset="0"/>
                <a:cs typeface="Arial" charset="0"/>
                <a:sym typeface="Cabin"/>
              </a:rPr>
              <a:t> (excepción): clausula, y el programa continúa.</a:t>
            </a:r>
          </a:p>
        </p:txBody>
      </p:sp>
      <p:cxnSp>
        <p:nvCxnSpPr>
          <p:cNvPr id="639" name="Shape 639"/>
          <p:cNvCxnSpPr/>
          <p:nvPr/>
        </p:nvCxnSpPr>
        <p:spPr>
          <a:xfrm>
            <a:off x="6037412" y="3323814"/>
            <a:ext cx="903299" cy="17399"/>
          </a:xfrm>
          <a:prstGeom prst="straightConnector1">
            <a:avLst/>
          </a:prstGeom>
          <a:noFill/>
          <a:ln w="76200" cap="rnd" cmpd="sng">
            <a:solidFill>
              <a:srgbClr val="FF9900"/>
            </a:solidFill>
            <a:prstDash val="solid"/>
            <a:miter/>
            <a:headEnd type="stealth" w="med" len="med"/>
            <a:tailEnd type="none" w="med" len="med"/>
          </a:ln>
        </p:spPr>
      </p:cxnSp>
      <p:cxnSp>
        <p:nvCxnSpPr>
          <p:cNvPr id="640" name="Shape 640"/>
          <p:cNvCxnSpPr/>
          <p:nvPr/>
        </p:nvCxnSpPr>
        <p:spPr>
          <a:xfrm flipH="1">
            <a:off x="1092461" y="6060601"/>
            <a:ext cx="1241400" cy="18900"/>
          </a:xfrm>
          <a:prstGeom prst="straightConnector1">
            <a:avLst/>
          </a:prstGeom>
          <a:noFill/>
          <a:ln w="76200" cap="rnd" cmpd="sng">
            <a:solidFill>
              <a:srgbClr val="00FF00"/>
            </a:solidFill>
            <a:prstDash val="solid"/>
            <a:miter/>
            <a:headEnd type="stealth" w="med" len="med"/>
            <a:tailEnd type="none" w="med" len="med"/>
          </a:ln>
        </p:spPr>
      </p:cxnSp>
      <p:cxnSp>
        <p:nvCxnSpPr>
          <p:cNvPr id="641" name="Shape 641"/>
          <p:cNvCxnSpPr/>
          <p:nvPr/>
        </p:nvCxnSpPr>
        <p:spPr>
          <a:xfrm rot="10800000" flipH="1">
            <a:off x="7601912" y="7868493"/>
            <a:ext cx="969900" cy="14400"/>
          </a:xfrm>
          <a:prstGeom prst="straightConnector1">
            <a:avLst/>
          </a:prstGeom>
          <a:noFill/>
          <a:ln w="76200" cap="rnd" cmpd="sng">
            <a:solidFill>
              <a:srgbClr val="00FF00"/>
            </a:solidFill>
            <a:prstDash val="solid"/>
            <a:miter/>
            <a:headEnd type="stealth" w="med" len="med"/>
            <a:tailEnd type="none" w="med" len="med"/>
          </a:ln>
        </p:spPr>
      </p:cxnSp>
    </p:spTree>
    <p:extLst>
      <p:ext uri="{BB962C8B-B14F-4D97-AF65-F5344CB8AC3E}">
        <p14:creationId xmlns:p14="http://schemas.microsoft.com/office/powerpoint/2010/main" val="13230272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xfrm>
            <a:off x="865918" y="694444"/>
            <a:ext cx="5983900"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FF00"/>
                </a:solidFill>
                <a:latin typeface="Arial" charset="0"/>
                <a:ea typeface="Arial" charset="0"/>
                <a:cs typeface="Arial" charset="0"/>
                <a:sym typeface="Cabin"/>
              </a:rPr>
              <a:t>try / except</a:t>
            </a:r>
          </a:p>
        </p:txBody>
      </p:sp>
      <p:sp>
        <p:nvSpPr>
          <p:cNvPr id="647" name="Shape 647"/>
          <p:cNvSpPr txBox="1"/>
          <p:nvPr/>
        </p:nvSpPr>
        <p:spPr>
          <a:xfrm>
            <a:off x="7292118" y="901356"/>
            <a:ext cx="3467099" cy="83819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astr = 'Bob'</a:t>
            </a:r>
          </a:p>
        </p:txBody>
      </p:sp>
      <p:cxnSp>
        <p:nvCxnSpPr>
          <p:cNvPr id="648" name="Shape 648"/>
          <p:cNvCxnSpPr/>
          <p:nvPr/>
        </p:nvCxnSpPr>
        <p:spPr>
          <a:xfrm rot="10800000">
            <a:off x="11400568" y="2746030"/>
            <a:ext cx="2417761" cy="20636"/>
          </a:xfrm>
          <a:prstGeom prst="straightConnector1">
            <a:avLst/>
          </a:prstGeom>
          <a:noFill/>
          <a:ln w="63500" cap="rnd" cmpd="sng">
            <a:solidFill>
              <a:srgbClr val="FF9900"/>
            </a:solidFill>
            <a:prstDash val="dash"/>
            <a:miter/>
            <a:headEnd type="stealth" w="med" len="med"/>
            <a:tailEnd type="none" w="med" len="med"/>
          </a:ln>
        </p:spPr>
      </p:cxnSp>
      <p:sp>
        <p:nvSpPr>
          <p:cNvPr id="649" name="Shape 649"/>
          <p:cNvSpPr txBox="1"/>
          <p:nvPr/>
        </p:nvSpPr>
        <p:spPr>
          <a:xfrm>
            <a:off x="1038344" y="2789101"/>
            <a:ext cx="5171100" cy="475115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a:solidFill>
                  <a:srgbClr val="FFFF00"/>
                </a:solidFill>
                <a:latin typeface="Courier New"/>
                <a:ea typeface="Courier New"/>
                <a:cs typeface="Courier New"/>
                <a:sym typeface="Courier New"/>
              </a:rPr>
              <a:t>astr</a:t>
            </a:r>
            <a:r>
              <a:rPr lang="es-ES" sz="3000" b="1" i="0" u="none" strike="noStrike" cap="none" dirty="0">
                <a:solidFill>
                  <a:srgbClr val="FFFF00"/>
                </a:solidFill>
                <a:latin typeface="Courier New"/>
                <a:ea typeface="Courier New"/>
                <a:cs typeface="Courier New"/>
                <a:sym typeface="Courier New"/>
              </a:rPr>
              <a:t> = 'Bob'</a:t>
            </a: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a:solidFill>
                  <a:srgbClr val="FFFF00"/>
                </a:solidFill>
                <a:latin typeface="Courier New"/>
                <a:ea typeface="Courier New"/>
                <a:cs typeface="Courier New"/>
                <a:sym typeface="Courier New"/>
              </a:rPr>
              <a:t>try:</a:t>
            </a:r>
          </a:p>
          <a:p>
            <a:pPr lvl="0">
              <a:buClr>
                <a:srgbClr val="FF7F00"/>
              </a:buClr>
              <a:buSzPct val="25000"/>
            </a:pPr>
            <a:r>
              <a:rPr lang="es-ES" sz="3000" b="1" i="0" u="none" strike="noStrike" cap="none" dirty="0">
                <a:solidFill>
                  <a:srgbClr val="FF7F00"/>
                </a:solidFill>
                <a:latin typeface="Courier New"/>
                <a:ea typeface="Courier New"/>
                <a:cs typeface="Courier New"/>
                <a:sym typeface="Courier New"/>
              </a:rPr>
              <a:t>    </a:t>
            </a:r>
            <a:r>
              <a:rPr lang="es-ES" sz="3000" b="1" dirty="0" err="1">
                <a:solidFill>
                  <a:srgbClr val="FF9900"/>
                </a:solidFill>
                <a:latin typeface="Courier New"/>
                <a:ea typeface="Courier New"/>
                <a:cs typeface="Courier New"/>
                <a:sym typeface="Courier New"/>
              </a:rPr>
              <a:t>print</a:t>
            </a:r>
            <a:r>
              <a:rPr lang="es-ES" sz="3000" b="1" dirty="0">
                <a:solidFill>
                  <a:srgbClr val="FF9900"/>
                </a:solidFill>
                <a:latin typeface="Courier New"/>
                <a:ea typeface="Courier New"/>
                <a:cs typeface="Courier New"/>
                <a:sym typeface="Courier New"/>
              </a:rPr>
              <a:t>('Hola') </a:t>
            </a:r>
            <a:endParaRPr lang="es-ES" sz="3000" b="1" i="0" u="none" strike="noStrike" cap="none" dirty="0">
              <a:solidFill>
                <a:srgbClr val="FF99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7F00"/>
              </a:buClr>
              <a:buSzPct val="25000"/>
              <a:buFont typeface="Cabin"/>
              <a:buNone/>
            </a:pPr>
            <a:r>
              <a:rPr lang="es-ES" sz="3000" b="1" i="0" u="none" strike="noStrike" cap="none" dirty="0">
                <a:solidFill>
                  <a:srgbClr val="FF9900"/>
                </a:solidFill>
                <a:latin typeface="Courier New"/>
                <a:ea typeface="Courier New"/>
                <a:cs typeface="Courier New"/>
                <a:sym typeface="Courier New"/>
              </a:rPr>
              <a:t>    </a:t>
            </a:r>
            <a:r>
              <a:rPr lang="es-ES" sz="3000" b="1" i="0" u="none" strike="noStrike" cap="none" dirty="0" err="1">
                <a:solidFill>
                  <a:srgbClr val="FF9900"/>
                </a:solidFill>
                <a:latin typeface="Courier New"/>
                <a:ea typeface="Courier New"/>
                <a:cs typeface="Courier New"/>
                <a:sym typeface="Courier New"/>
              </a:rPr>
              <a:t>istr</a:t>
            </a:r>
            <a:r>
              <a:rPr lang="es-ES" sz="3000" b="1" i="0" u="none" strike="noStrike" cap="none" dirty="0">
                <a:solidFill>
                  <a:srgbClr val="FF9900"/>
                </a:solidFill>
                <a:latin typeface="Courier New"/>
                <a:ea typeface="Courier New"/>
                <a:cs typeface="Courier New"/>
                <a:sym typeface="Courier New"/>
              </a:rPr>
              <a:t> = </a:t>
            </a:r>
            <a:r>
              <a:rPr lang="es-ES" sz="3000" b="1" i="0" u="none" strike="noStrike" cap="none" dirty="0" err="1">
                <a:solidFill>
                  <a:srgbClr val="FF9900"/>
                </a:solidFill>
                <a:latin typeface="Courier New"/>
                <a:ea typeface="Courier New"/>
                <a:cs typeface="Courier New"/>
                <a:sym typeface="Courier New"/>
              </a:rPr>
              <a:t>int</a:t>
            </a:r>
            <a:r>
              <a:rPr lang="es-ES" sz="3000" b="1" i="0" u="none" strike="noStrike" cap="none" dirty="0">
                <a:solidFill>
                  <a:srgbClr val="FF9900"/>
                </a:solidFill>
                <a:latin typeface="Courier New"/>
                <a:ea typeface="Courier New"/>
                <a:cs typeface="Courier New"/>
                <a:sym typeface="Courier New"/>
              </a:rPr>
              <a:t>(</a:t>
            </a:r>
            <a:r>
              <a:rPr lang="es-ES" sz="3000" b="1" i="0" u="none" strike="noStrike" cap="none" dirty="0" err="1">
                <a:solidFill>
                  <a:srgbClr val="FF9900"/>
                </a:solidFill>
                <a:latin typeface="Courier New"/>
                <a:ea typeface="Courier New"/>
                <a:cs typeface="Courier New"/>
                <a:sym typeface="Courier New"/>
              </a:rPr>
              <a:t>astr</a:t>
            </a:r>
            <a:r>
              <a:rPr lang="es-ES" sz="3000" b="1" i="0" u="none" strike="noStrike" cap="none" dirty="0">
                <a:solidFill>
                  <a:srgbClr val="FF9900"/>
                </a:solidFill>
                <a:latin typeface="Courier New"/>
                <a:ea typeface="Courier New"/>
                <a:cs typeface="Courier New"/>
                <a:sym typeface="Courier New"/>
              </a:rPr>
              <a:t>)</a:t>
            </a:r>
          </a:p>
          <a:p>
            <a:pPr lvl="0">
              <a:buClr>
                <a:srgbClr val="FF7F00"/>
              </a:buClr>
              <a:buSzPct val="25000"/>
            </a:pPr>
            <a:r>
              <a:rPr lang="es-ES" sz="3000" b="1" i="0" u="none" strike="noStrike" cap="none" dirty="0">
                <a:solidFill>
                  <a:srgbClr val="FF9900"/>
                </a:solidFill>
                <a:latin typeface="Courier New"/>
                <a:ea typeface="Courier New"/>
                <a:cs typeface="Courier New"/>
                <a:sym typeface="Courier New"/>
              </a:rPr>
              <a:t>    </a:t>
            </a:r>
            <a:r>
              <a:rPr lang="es-ES" sz="3000" b="1" i="0" u="none" strike="noStrike" cap="none" dirty="0" err="1">
                <a:solidFill>
                  <a:srgbClr val="FF9900"/>
                </a:solidFill>
                <a:latin typeface="Courier New"/>
                <a:ea typeface="Courier New"/>
                <a:cs typeface="Courier New"/>
                <a:sym typeface="Courier New"/>
              </a:rPr>
              <a:t>print</a:t>
            </a:r>
            <a:r>
              <a:rPr lang="es-ES" sz="3000" b="1" i="0" u="none" strike="noStrike" cap="none" dirty="0">
                <a:solidFill>
                  <a:srgbClr val="FF9900"/>
                </a:solidFill>
                <a:latin typeface="Courier New"/>
                <a:ea typeface="Courier New"/>
                <a:cs typeface="Courier New"/>
                <a:sym typeface="Courier New"/>
              </a:rPr>
              <a:t>(</a:t>
            </a:r>
            <a:r>
              <a:rPr lang="es-ES" sz="3000" b="1" dirty="0">
                <a:solidFill>
                  <a:srgbClr val="FF9900"/>
                </a:solidFill>
                <a:latin typeface="Courier New"/>
                <a:ea typeface="Courier New"/>
                <a:cs typeface="Courier New"/>
                <a:sym typeface="Courier New"/>
              </a:rPr>
              <a:t>'a</a:t>
            </a:r>
            <a:r>
              <a:rPr lang="es-ES" sz="3000" b="1" i="0" u="none" strike="noStrike" cap="none" dirty="0">
                <a:solidFill>
                  <a:srgbClr val="FF9900"/>
                </a:solidFill>
                <a:latin typeface="Courier New"/>
                <a:ea typeface="Courier New"/>
                <a:cs typeface="Courier New"/>
                <a:sym typeface="Courier New"/>
              </a:rPr>
              <a:t> todos</a:t>
            </a:r>
            <a:r>
              <a:rPr lang="es-ES" sz="3000" b="1" dirty="0">
                <a:solidFill>
                  <a:srgbClr val="FF9900"/>
                </a:solidFill>
                <a:latin typeface="Courier New"/>
                <a:ea typeface="Courier New"/>
                <a:cs typeface="Courier New"/>
                <a:sym typeface="Courier New"/>
              </a:rPr>
              <a:t>') </a:t>
            </a:r>
            <a:endParaRPr lang="es-ES" sz="3000" b="1" i="0" u="none" strike="noStrike" cap="none" dirty="0">
              <a:solidFill>
                <a:srgbClr val="FF99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a:solidFill>
                  <a:srgbClr val="FFFF00"/>
                </a:solidFill>
                <a:latin typeface="Courier New"/>
                <a:ea typeface="Courier New"/>
                <a:cs typeface="Courier New"/>
                <a:sym typeface="Courier New"/>
              </a:rPr>
              <a:t>except</a:t>
            </a:r>
            <a:r>
              <a:rPr lang="es-ES" sz="30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err="1">
                <a:solidFill>
                  <a:srgbClr val="FF9900"/>
                </a:solidFill>
                <a:latin typeface="Courier New"/>
                <a:ea typeface="Courier New"/>
                <a:cs typeface="Courier New"/>
                <a:sym typeface="Courier New"/>
              </a:rPr>
              <a:t>istr</a:t>
            </a:r>
            <a:r>
              <a:rPr lang="es-ES" sz="3000" b="1" i="0" u="none" strike="noStrike" cap="none" dirty="0">
                <a:solidFill>
                  <a:srgbClr val="FF9900"/>
                </a:solidFill>
                <a:latin typeface="Courier New"/>
                <a:ea typeface="Courier New"/>
                <a:cs typeface="Courier New"/>
                <a:sym typeface="Courier New"/>
              </a:rPr>
              <a:t> = -1</a:t>
            </a:r>
          </a:p>
          <a:p>
            <a:pPr marL="0" marR="0" lvl="0" indent="0" algn="ctr" rtl="0">
              <a:lnSpc>
                <a:spcPct val="100000"/>
              </a:lnSpc>
              <a:spcBef>
                <a:spcPts val="0"/>
              </a:spcBef>
              <a:spcAft>
                <a:spcPts val="0"/>
              </a:spcAft>
              <a:buNone/>
            </a:pPr>
            <a:endParaRPr lang="es-ES" sz="3000" b="1" i="0" u="none" strike="noStrike" cap="none" dirty="0">
              <a:solidFill>
                <a:srgbClr val="FFFF00"/>
              </a:solidFill>
              <a:latin typeface="Courier New"/>
              <a:ea typeface="Courier New"/>
              <a:cs typeface="Courier New"/>
              <a:sym typeface="Courier New"/>
            </a:endParaRPr>
          </a:p>
          <a:p>
            <a:pPr lvl="0">
              <a:buClr>
                <a:srgbClr val="FFFF00"/>
              </a:buClr>
              <a:buSzPct val="25000"/>
            </a:pPr>
            <a:r>
              <a:rPr lang="es-ES" sz="3000" b="1" i="0" u="none" strike="noStrike" cap="none" dirty="0" err="1">
                <a:solidFill>
                  <a:srgbClr val="FFFF00"/>
                </a:solidFill>
                <a:latin typeface="Courier New"/>
                <a:ea typeface="Courier New"/>
                <a:cs typeface="Courier New"/>
                <a:sym typeface="Courier New"/>
              </a:rPr>
              <a:t>print</a:t>
            </a:r>
            <a:r>
              <a:rPr lang="es-ES" sz="3000" b="1" dirty="0">
                <a:solidFill>
                  <a:srgbClr val="FFFF00"/>
                </a:solidFill>
                <a:latin typeface="Courier New"/>
                <a:ea typeface="Courier New"/>
                <a:cs typeface="Courier New"/>
                <a:sym typeface="Courier New"/>
              </a:rPr>
              <a:t>('Terminado</a:t>
            </a:r>
            <a:r>
              <a:rPr lang="es-ES" sz="3000" b="1" i="0" u="none" strike="noStrike" cap="none" dirty="0">
                <a:solidFill>
                  <a:srgbClr val="FFFF00"/>
                </a:solidFill>
                <a:latin typeface="Courier New"/>
                <a:ea typeface="Courier New"/>
                <a:cs typeface="Courier New"/>
                <a:sym typeface="Courier New"/>
              </a:rPr>
              <a:t>', </a:t>
            </a:r>
            <a:r>
              <a:rPr lang="es-ES" sz="3000" b="1" dirty="0" err="1">
                <a:solidFill>
                  <a:srgbClr val="FFFF00"/>
                </a:solidFill>
                <a:latin typeface="Courier New"/>
                <a:ea typeface="Courier New"/>
                <a:cs typeface="Courier New"/>
                <a:sym typeface="Courier New"/>
              </a:rPr>
              <a:t>istr</a:t>
            </a:r>
            <a:r>
              <a:rPr lang="es-ES" sz="3000" b="1" dirty="0">
                <a:solidFill>
                  <a:srgbClr val="FFFF00"/>
                </a:solidFill>
                <a:latin typeface="Courier New"/>
                <a:ea typeface="Courier New"/>
                <a:cs typeface="Courier New"/>
                <a:sym typeface="Courier New"/>
              </a:rPr>
              <a:t>) </a:t>
            </a:r>
            <a:endParaRPr lang="es-ES" sz="3000" b="1" i="0" u="none" strike="noStrike" cap="none" dirty="0">
              <a:solidFill>
                <a:srgbClr val="FFFF00"/>
              </a:solidFill>
              <a:latin typeface="Courier New"/>
              <a:ea typeface="Courier New"/>
              <a:cs typeface="Courier New"/>
              <a:sym typeface="Courier New"/>
            </a:endParaRPr>
          </a:p>
        </p:txBody>
      </p:sp>
      <p:sp>
        <p:nvSpPr>
          <p:cNvPr id="650" name="Shape 650"/>
          <p:cNvSpPr txBox="1"/>
          <p:nvPr/>
        </p:nvSpPr>
        <p:spPr>
          <a:xfrm>
            <a:off x="7939818" y="2336456"/>
            <a:ext cx="3467099" cy="83819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200" u="none" strike="noStrike" cap="none" dirty="0" err="1">
                <a:solidFill>
                  <a:schemeClr val="lt1"/>
                </a:solidFill>
                <a:latin typeface="Arial" charset="0"/>
                <a:ea typeface="Arial" charset="0"/>
                <a:cs typeface="Arial" charset="0"/>
                <a:sym typeface="Cabin"/>
              </a:rPr>
              <a:t>print</a:t>
            </a:r>
            <a:r>
              <a:rPr lang="es-ES" sz="3200" u="none" strike="noStrike" cap="none" dirty="0">
                <a:solidFill>
                  <a:schemeClr val="lt1"/>
                </a:solidFill>
                <a:latin typeface="Arial" charset="0"/>
                <a:ea typeface="Arial" charset="0"/>
                <a:cs typeface="Arial" charset="0"/>
                <a:sym typeface="Cabin"/>
              </a:rPr>
              <a:t>('Hola')</a:t>
            </a:r>
          </a:p>
        </p:txBody>
      </p:sp>
      <p:sp>
        <p:nvSpPr>
          <p:cNvPr id="651" name="Shape 651"/>
          <p:cNvSpPr txBox="1"/>
          <p:nvPr/>
        </p:nvSpPr>
        <p:spPr>
          <a:xfrm>
            <a:off x="7939818" y="5028856"/>
            <a:ext cx="3467099" cy="83819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ES" sz="3200" u="none" strike="noStrike" cap="none" dirty="0" err="1">
                <a:solidFill>
                  <a:schemeClr val="lt1"/>
                </a:solidFill>
                <a:latin typeface="Arial" charset="0"/>
                <a:ea typeface="Arial" charset="0"/>
                <a:cs typeface="Arial" charset="0"/>
                <a:sym typeface="Cabin"/>
              </a:rPr>
              <a:t>print</a:t>
            </a:r>
            <a:r>
              <a:rPr lang="es-ES" sz="3200" dirty="0">
                <a:solidFill>
                  <a:schemeClr val="lt1"/>
                </a:solidFill>
                <a:latin typeface="Arial" charset="0"/>
                <a:ea typeface="Arial" charset="0"/>
                <a:cs typeface="Arial" charset="0"/>
                <a:sym typeface="Cabin"/>
              </a:rPr>
              <a:t>('a todos</a:t>
            </a:r>
            <a:r>
              <a:rPr lang="es-ES" sz="3200" u="none" strike="noStrike" cap="none" dirty="0">
                <a:solidFill>
                  <a:schemeClr val="lt1"/>
                </a:solidFill>
                <a:latin typeface="Arial" charset="0"/>
                <a:ea typeface="Arial" charset="0"/>
                <a:cs typeface="Arial" charset="0"/>
                <a:sym typeface="Cabin"/>
              </a:rPr>
              <a:t>')</a:t>
            </a:r>
          </a:p>
        </p:txBody>
      </p:sp>
      <p:sp>
        <p:nvSpPr>
          <p:cNvPr id="652" name="Shape 652"/>
          <p:cNvSpPr txBox="1"/>
          <p:nvPr/>
        </p:nvSpPr>
        <p:spPr>
          <a:xfrm>
            <a:off x="7939818" y="3720756"/>
            <a:ext cx="3467099" cy="83819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istr = int(astr)</a:t>
            </a:r>
          </a:p>
        </p:txBody>
      </p:sp>
      <p:sp>
        <p:nvSpPr>
          <p:cNvPr id="653" name="Shape 653"/>
          <p:cNvSpPr txBox="1"/>
          <p:nvPr/>
        </p:nvSpPr>
        <p:spPr>
          <a:xfrm>
            <a:off x="7863618" y="7391056"/>
            <a:ext cx="3467099" cy="83819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ES" sz="2800" u="none" strike="noStrike" cap="none" dirty="0" err="1">
                <a:solidFill>
                  <a:schemeClr val="lt1"/>
                </a:solidFill>
                <a:latin typeface="Arial" charset="0"/>
                <a:ea typeface="Arial" charset="0"/>
                <a:cs typeface="Arial" charset="0"/>
                <a:sym typeface="Cabin"/>
              </a:rPr>
              <a:t>print</a:t>
            </a:r>
            <a:r>
              <a:rPr lang="es-ES" sz="2800" dirty="0">
                <a:solidFill>
                  <a:schemeClr val="lt1"/>
                </a:solidFill>
                <a:latin typeface="Arial" charset="0"/>
                <a:ea typeface="Arial" charset="0"/>
                <a:cs typeface="Arial" charset="0"/>
                <a:sym typeface="Cabin"/>
              </a:rPr>
              <a:t>('Terminado</a:t>
            </a:r>
            <a:r>
              <a:rPr lang="es-ES" sz="2800" u="none" strike="noStrike" cap="none" dirty="0">
                <a:solidFill>
                  <a:schemeClr val="lt1"/>
                </a:solidFill>
                <a:latin typeface="Arial" charset="0"/>
                <a:ea typeface="Arial" charset="0"/>
                <a:cs typeface="Arial" charset="0"/>
                <a:sym typeface="Cabin"/>
              </a:rPr>
              <a:t>', </a:t>
            </a:r>
            <a:r>
              <a:rPr lang="es-ES" sz="2800" u="none" strike="noStrike" cap="none" dirty="0" err="1">
                <a:solidFill>
                  <a:schemeClr val="lt1"/>
                </a:solidFill>
                <a:latin typeface="Arial" charset="0"/>
                <a:ea typeface="Arial" charset="0"/>
                <a:cs typeface="Arial" charset="0"/>
                <a:sym typeface="Cabin"/>
              </a:rPr>
              <a:t>istr</a:t>
            </a:r>
            <a:r>
              <a:rPr lang="es-ES" sz="2800" u="none" strike="noStrike" cap="none" dirty="0">
                <a:solidFill>
                  <a:schemeClr val="lt1"/>
                </a:solidFill>
                <a:latin typeface="Arial" charset="0"/>
                <a:ea typeface="Arial" charset="0"/>
                <a:cs typeface="Arial" charset="0"/>
                <a:sym typeface="Cabin"/>
              </a:rPr>
              <a:t>)</a:t>
            </a:r>
          </a:p>
        </p:txBody>
      </p:sp>
      <p:cxnSp>
        <p:nvCxnSpPr>
          <p:cNvPr id="654" name="Shape 654"/>
          <p:cNvCxnSpPr/>
          <p:nvPr/>
        </p:nvCxnSpPr>
        <p:spPr>
          <a:xfrm rot="10800000">
            <a:off x="9657493" y="3176242"/>
            <a:ext cx="19049" cy="541337"/>
          </a:xfrm>
          <a:prstGeom prst="straightConnector1">
            <a:avLst/>
          </a:prstGeom>
          <a:noFill/>
          <a:ln w="63500" cap="rnd" cmpd="sng">
            <a:solidFill>
              <a:srgbClr val="00FF00"/>
            </a:solidFill>
            <a:prstDash val="solid"/>
            <a:miter/>
            <a:headEnd type="stealth" w="med" len="med"/>
            <a:tailEnd type="none" w="med" len="med"/>
          </a:ln>
        </p:spPr>
      </p:cxnSp>
      <p:cxnSp>
        <p:nvCxnSpPr>
          <p:cNvPr id="655" name="Shape 655"/>
          <p:cNvCxnSpPr/>
          <p:nvPr/>
        </p:nvCxnSpPr>
        <p:spPr>
          <a:xfrm rot="10800000" flipH="1">
            <a:off x="9657493" y="4566892"/>
            <a:ext cx="22225" cy="439736"/>
          </a:xfrm>
          <a:prstGeom prst="straightConnector1">
            <a:avLst/>
          </a:prstGeom>
          <a:noFill/>
          <a:ln w="63500" cap="rnd" cmpd="sng">
            <a:solidFill>
              <a:srgbClr val="00FF00"/>
            </a:solidFill>
            <a:prstDash val="solid"/>
            <a:miter/>
            <a:headEnd type="stealth" w="med" len="med"/>
            <a:tailEnd type="none" w="med" len="med"/>
          </a:ln>
        </p:spPr>
      </p:cxnSp>
      <p:sp>
        <p:nvSpPr>
          <p:cNvPr id="656" name="Shape 656"/>
          <p:cNvSpPr txBox="1"/>
          <p:nvPr/>
        </p:nvSpPr>
        <p:spPr>
          <a:xfrm>
            <a:off x="12080018" y="6273456"/>
            <a:ext cx="3467099" cy="838199"/>
          </a:xfrm>
          <a:prstGeom prst="rect">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istr = -1</a:t>
            </a:r>
          </a:p>
        </p:txBody>
      </p:sp>
      <p:cxnSp>
        <p:nvCxnSpPr>
          <p:cNvPr id="657" name="Shape 657"/>
          <p:cNvCxnSpPr/>
          <p:nvPr/>
        </p:nvCxnSpPr>
        <p:spPr>
          <a:xfrm rot="10800000" flipH="1">
            <a:off x="9652893" y="5889231"/>
            <a:ext cx="4799" cy="1550399"/>
          </a:xfrm>
          <a:prstGeom prst="straightConnector1">
            <a:avLst/>
          </a:prstGeom>
          <a:noFill/>
          <a:ln w="63500" cap="rnd" cmpd="sng">
            <a:solidFill>
              <a:srgbClr val="00FF00"/>
            </a:solidFill>
            <a:prstDash val="solid"/>
            <a:miter/>
            <a:headEnd type="stealth" w="med" len="med"/>
            <a:tailEnd type="none" w="med" len="med"/>
          </a:ln>
        </p:spPr>
      </p:cxnSp>
      <p:cxnSp>
        <p:nvCxnSpPr>
          <p:cNvPr id="658" name="Shape 658"/>
          <p:cNvCxnSpPr/>
          <p:nvPr/>
        </p:nvCxnSpPr>
        <p:spPr>
          <a:xfrm rot="10800000">
            <a:off x="9003443" y="1833217"/>
            <a:ext cx="673099" cy="485775"/>
          </a:xfrm>
          <a:prstGeom prst="straightConnector1">
            <a:avLst/>
          </a:prstGeom>
          <a:noFill/>
          <a:ln w="63500" cap="rnd" cmpd="sng">
            <a:solidFill>
              <a:srgbClr val="00FF00"/>
            </a:solidFill>
            <a:prstDash val="solid"/>
            <a:miter/>
            <a:headEnd type="stealth" w="med" len="med"/>
            <a:tailEnd type="none" w="med" len="med"/>
          </a:ln>
        </p:spPr>
      </p:cxnSp>
      <p:cxnSp>
        <p:nvCxnSpPr>
          <p:cNvPr id="659" name="Shape 659"/>
          <p:cNvCxnSpPr/>
          <p:nvPr/>
        </p:nvCxnSpPr>
        <p:spPr>
          <a:xfrm rot="10800000">
            <a:off x="11400567" y="4130331"/>
            <a:ext cx="2400300" cy="17461"/>
          </a:xfrm>
          <a:prstGeom prst="straightConnector1">
            <a:avLst/>
          </a:prstGeom>
          <a:noFill/>
          <a:ln w="63500" cap="rnd" cmpd="sng">
            <a:solidFill>
              <a:srgbClr val="FF9900"/>
            </a:solidFill>
            <a:prstDash val="dash"/>
            <a:miter/>
            <a:headEnd type="stealth" w="med" len="med"/>
            <a:tailEnd type="none" w="med" len="med"/>
          </a:ln>
        </p:spPr>
      </p:cxnSp>
      <p:cxnSp>
        <p:nvCxnSpPr>
          <p:cNvPr id="660" name="Shape 660"/>
          <p:cNvCxnSpPr/>
          <p:nvPr/>
        </p:nvCxnSpPr>
        <p:spPr>
          <a:xfrm rot="10800000">
            <a:off x="11400567" y="5438431"/>
            <a:ext cx="2400300" cy="33336"/>
          </a:xfrm>
          <a:prstGeom prst="straightConnector1">
            <a:avLst/>
          </a:prstGeom>
          <a:noFill/>
          <a:ln w="63500" cap="rnd" cmpd="sng">
            <a:solidFill>
              <a:srgbClr val="FF9900"/>
            </a:solidFill>
            <a:prstDash val="dash"/>
            <a:miter/>
            <a:headEnd type="stealth" w="med" len="med"/>
            <a:tailEnd type="none" w="med" len="med"/>
          </a:ln>
        </p:spPr>
      </p:cxnSp>
      <p:cxnSp>
        <p:nvCxnSpPr>
          <p:cNvPr id="661" name="Shape 661"/>
          <p:cNvCxnSpPr/>
          <p:nvPr/>
        </p:nvCxnSpPr>
        <p:spPr>
          <a:xfrm rot="10800000">
            <a:off x="13860818" y="2702105"/>
            <a:ext cx="14999" cy="3511500"/>
          </a:xfrm>
          <a:prstGeom prst="straightConnector1">
            <a:avLst/>
          </a:prstGeom>
          <a:noFill/>
          <a:ln w="63500" cap="rnd" cmpd="sng">
            <a:solidFill>
              <a:srgbClr val="FF9900"/>
            </a:solidFill>
            <a:prstDash val="dash"/>
            <a:miter/>
            <a:headEnd type="stealth" w="med" len="med"/>
            <a:tailEnd type="none" w="med" len="med"/>
          </a:ln>
        </p:spPr>
      </p:cxnSp>
      <p:cxnSp>
        <p:nvCxnSpPr>
          <p:cNvPr id="662" name="Shape 662"/>
          <p:cNvCxnSpPr/>
          <p:nvPr/>
        </p:nvCxnSpPr>
        <p:spPr>
          <a:xfrm rot="10800000" flipH="1">
            <a:off x="9637768" y="6686205"/>
            <a:ext cx="2351700" cy="405300"/>
          </a:xfrm>
          <a:prstGeom prst="straightConnector1">
            <a:avLst/>
          </a:prstGeom>
          <a:noFill/>
          <a:ln w="63500" cap="rnd" cmpd="sng">
            <a:solidFill>
              <a:srgbClr val="FF9900"/>
            </a:solidFill>
            <a:prstDash val="dash"/>
            <a:miter/>
            <a:headEnd type="stealth" w="med" len="med"/>
            <a:tailEnd type="none" w="med" len="med"/>
          </a:ln>
        </p:spPr>
      </p:cxnSp>
      <p:sp>
        <p:nvSpPr>
          <p:cNvPr id="663" name="Shape 663"/>
          <p:cNvSpPr txBox="1"/>
          <p:nvPr/>
        </p:nvSpPr>
        <p:spPr>
          <a:xfrm>
            <a:off x="12630895" y="7289456"/>
            <a:ext cx="23517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a:solidFill>
                  <a:schemeClr val="lt1"/>
                </a:solidFill>
                <a:latin typeface="Arial" charset="0"/>
                <a:ea typeface="Arial" charset="0"/>
                <a:cs typeface="Arial" charset="0"/>
                <a:sym typeface="Cabin"/>
              </a:rPr>
              <a:t>Red de seguridad</a:t>
            </a:r>
          </a:p>
        </p:txBody>
      </p:sp>
    </p:spTree>
    <p:extLst>
      <p:ext uri="{BB962C8B-B14F-4D97-AF65-F5344CB8AC3E}">
        <p14:creationId xmlns:p14="http://schemas.microsoft.com/office/powerpoint/2010/main" val="1104479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Shape 66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7600" u="none" strike="noStrike" cap="none" dirty="0">
                <a:solidFill>
                  <a:srgbClr val="FFFF00"/>
                </a:solidFill>
                <a:latin typeface="Arial" charset="0"/>
                <a:ea typeface="Arial" charset="0"/>
                <a:cs typeface="Arial" charset="0"/>
                <a:sym typeface="Cabin"/>
              </a:rPr>
              <a:t>Muestra de try / except</a:t>
            </a:r>
          </a:p>
        </p:txBody>
      </p:sp>
      <p:sp>
        <p:nvSpPr>
          <p:cNvPr id="669" name="Shape 669"/>
          <p:cNvSpPr txBox="1"/>
          <p:nvPr/>
        </p:nvSpPr>
        <p:spPr>
          <a:xfrm>
            <a:off x="9999150" y="3585854"/>
            <a:ext cx="5941499"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a:solidFill>
                  <a:schemeClr val="lt1"/>
                </a:solidFill>
                <a:latin typeface="Courier New"/>
                <a:ea typeface="Courier New"/>
                <a:cs typeface="Courier New"/>
                <a:sym typeface="Courier New"/>
              </a:rPr>
              <a:t>$ </a:t>
            </a:r>
            <a:r>
              <a:rPr lang="es-AR" sz="3000" b="1" i="0" u="none" strike="noStrike" cap="none" dirty="0">
                <a:solidFill>
                  <a:srgbClr val="FFFF00"/>
                </a:solidFill>
                <a:latin typeface="Courier New"/>
                <a:ea typeface="Courier New"/>
                <a:cs typeface="Courier New"/>
                <a:sym typeface="Courier New"/>
              </a:rPr>
              <a:t>python3 trynum.py</a:t>
            </a:r>
            <a:r>
              <a:rPr lang="es-AR" sz="30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a:solidFill>
                  <a:schemeClr val="lt1"/>
                </a:solidFill>
                <a:latin typeface="Courier New"/>
                <a:ea typeface="Courier New"/>
                <a:cs typeface="Courier New"/>
                <a:sym typeface="Courier New"/>
              </a:rPr>
              <a:t>Ingresar un número:</a:t>
            </a:r>
            <a:r>
              <a:rPr lang="es-AR" sz="3000" b="1" i="0" u="none" strike="noStrike" cap="none" dirty="0">
                <a:solidFill>
                  <a:srgbClr val="FFFF00"/>
                </a:solidFill>
                <a:latin typeface="Courier New"/>
                <a:ea typeface="Courier New"/>
                <a:cs typeface="Courier New"/>
                <a:sym typeface="Courier New"/>
              </a:rPr>
              <a:t>42</a:t>
            </a:r>
          </a:p>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a:solidFill>
                  <a:schemeClr val="lt1"/>
                </a:solidFill>
                <a:latin typeface="Courier New"/>
                <a:ea typeface="Courier New"/>
                <a:cs typeface="Courier New"/>
                <a:sym typeface="Courier New"/>
              </a:rPr>
              <a:t>Buen trabajo</a:t>
            </a:r>
          </a:p>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a:solidFill>
                  <a:schemeClr val="lt1"/>
                </a:solidFill>
                <a:latin typeface="Courier New"/>
                <a:ea typeface="Courier New"/>
                <a:cs typeface="Courier New"/>
                <a:sym typeface="Courier New"/>
              </a:rPr>
              <a:t>$ </a:t>
            </a:r>
            <a:r>
              <a:rPr lang="es-AR" sz="3000" b="1" i="0" u="none" strike="noStrike" cap="none" dirty="0">
                <a:solidFill>
                  <a:srgbClr val="FFFF00"/>
                </a:solidFill>
                <a:latin typeface="Courier New"/>
                <a:ea typeface="Courier New"/>
                <a:cs typeface="Courier New"/>
                <a:sym typeface="Courier New"/>
              </a:rPr>
              <a:t>python3 trynum.py</a:t>
            </a:r>
          </a:p>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a:solidFill>
                  <a:schemeClr val="lt1"/>
                </a:solidFill>
                <a:latin typeface="Courier New"/>
                <a:ea typeface="Courier New"/>
                <a:cs typeface="Courier New"/>
                <a:sym typeface="Courier New"/>
              </a:rPr>
              <a:t>Ingresar un número:</a:t>
            </a:r>
            <a:r>
              <a:rPr lang="es-AR" sz="3000" b="1" i="0" u="none" strike="noStrike" cap="none" dirty="0">
                <a:solidFill>
                  <a:srgbClr val="FFFF00"/>
                </a:solidFill>
                <a:latin typeface="Courier New"/>
                <a:ea typeface="Courier New"/>
                <a:cs typeface="Courier New"/>
                <a:sym typeface="Courier New"/>
              </a:rPr>
              <a:t>cuarenta-y-dos</a:t>
            </a:r>
          </a:p>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a:solidFill>
                  <a:schemeClr val="lt1"/>
                </a:solidFill>
                <a:latin typeface="Courier New"/>
                <a:ea typeface="Courier New"/>
                <a:cs typeface="Courier New"/>
                <a:sym typeface="Courier New"/>
              </a:rPr>
              <a:t>No es un número</a:t>
            </a:r>
          </a:p>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a:solidFill>
                  <a:schemeClr val="lt1"/>
                </a:solidFill>
                <a:latin typeface="Courier New"/>
                <a:ea typeface="Courier New"/>
                <a:cs typeface="Courier New"/>
                <a:sym typeface="Courier New"/>
              </a:rPr>
              <a:t>$</a:t>
            </a:r>
          </a:p>
        </p:txBody>
      </p:sp>
      <p:sp>
        <p:nvSpPr>
          <p:cNvPr id="670" name="Shape 670"/>
          <p:cNvSpPr txBox="1"/>
          <p:nvPr/>
        </p:nvSpPr>
        <p:spPr>
          <a:xfrm>
            <a:off x="910375" y="2860675"/>
            <a:ext cx="8561099" cy="4984799"/>
          </a:xfrm>
          <a:prstGeom prst="rect">
            <a:avLst/>
          </a:prstGeom>
          <a:noFill/>
          <a:ln>
            <a:noFill/>
          </a:ln>
        </p:spPr>
        <p:txBody>
          <a:bodyPr lIns="0" tIns="0" rIns="0" bIns="0" anchor="ctr" anchorCtr="0">
            <a:noAutofit/>
          </a:bodyPr>
          <a:lstStyle/>
          <a:p>
            <a:pPr lvl="0">
              <a:buClr>
                <a:srgbClr val="00FF00"/>
              </a:buClr>
              <a:buSzPct val="25000"/>
            </a:pPr>
            <a:r>
              <a:rPr lang="es-ES" sz="3000" b="1" i="0" u="none" strike="noStrike" cap="none" dirty="0" err="1">
                <a:solidFill>
                  <a:srgbClr val="00FF00"/>
                </a:solidFill>
                <a:latin typeface="Courier New"/>
                <a:ea typeface="Courier New"/>
                <a:cs typeface="Courier New"/>
                <a:sym typeface="Courier New"/>
              </a:rPr>
              <a:t>rawstr</a:t>
            </a:r>
            <a:r>
              <a:rPr lang="es-ES" sz="3000" b="1" i="0" u="none" strike="noStrike" cap="none" dirty="0">
                <a:solidFill>
                  <a:srgbClr val="00FF00"/>
                </a:solidFill>
                <a:latin typeface="Courier New"/>
                <a:ea typeface="Courier New"/>
                <a:cs typeface="Courier New"/>
                <a:sym typeface="Courier New"/>
              </a:rPr>
              <a:t> = input</a:t>
            </a:r>
            <a:r>
              <a:rPr lang="es-ES" sz="3000" b="1" dirty="0">
                <a:solidFill>
                  <a:srgbClr val="00FF00"/>
                </a:solidFill>
                <a:latin typeface="Courier New"/>
                <a:ea typeface="Courier New"/>
                <a:cs typeface="Courier New"/>
                <a:sym typeface="Courier New"/>
              </a:rPr>
              <a:t>('Ingresar </a:t>
            </a:r>
            <a:r>
              <a:rPr lang="es-ES" sz="3000" b="1" i="0" u="none" strike="noStrike" cap="none" dirty="0">
                <a:solidFill>
                  <a:srgbClr val="00FF00"/>
                </a:solidFill>
                <a:latin typeface="Courier New"/>
                <a:ea typeface="Courier New"/>
                <a:cs typeface="Courier New"/>
                <a:sym typeface="Courier New"/>
              </a:rPr>
              <a:t>un número:')</a:t>
            </a:r>
          </a:p>
          <a:p>
            <a:pPr marL="0" marR="0" lvl="0" indent="0" algn="l" rtl="0">
              <a:lnSpc>
                <a:spcPct val="100000"/>
              </a:lnSpc>
              <a:spcBef>
                <a:spcPts val="0"/>
              </a:spcBef>
              <a:spcAft>
                <a:spcPts val="0"/>
              </a:spcAft>
              <a:buClr>
                <a:srgbClr val="00FF00"/>
              </a:buClr>
              <a:buSzPct val="25000"/>
              <a:buFont typeface="Cabin"/>
              <a:buNone/>
            </a:pPr>
            <a:r>
              <a:rPr lang="es-ES" sz="3000" b="1" i="0" u="none" strike="noStrike" cap="none" dirty="0">
                <a:solidFill>
                  <a:srgbClr val="00FF00"/>
                </a:solidFill>
                <a:latin typeface="Courier New"/>
                <a:ea typeface="Courier New"/>
                <a:cs typeface="Courier New"/>
                <a:sym typeface="Courier New"/>
              </a:rPr>
              <a:t>try: </a:t>
            </a:r>
          </a:p>
          <a:p>
            <a:pPr marL="0" marR="0" lvl="0" indent="0" algn="l" rtl="0">
              <a:lnSpc>
                <a:spcPct val="100000"/>
              </a:lnSpc>
              <a:spcBef>
                <a:spcPts val="0"/>
              </a:spcBef>
              <a:spcAft>
                <a:spcPts val="0"/>
              </a:spcAft>
              <a:buClr>
                <a:srgbClr val="00FF00"/>
              </a:buClr>
              <a:buSzPct val="25000"/>
              <a:buFont typeface="Cabin"/>
              <a:buNone/>
            </a:pPr>
            <a:r>
              <a:rPr lang="es-ES" sz="3000" b="1" i="0" u="none" strike="noStrike" cap="none" dirty="0">
                <a:solidFill>
                  <a:srgbClr val="00FF00"/>
                </a:solidFill>
                <a:latin typeface="Courier New"/>
                <a:ea typeface="Courier New"/>
                <a:cs typeface="Courier New"/>
                <a:sym typeface="Courier New"/>
              </a:rPr>
              <a:t>    </a:t>
            </a:r>
            <a:r>
              <a:rPr lang="es-ES" sz="3000" b="1" i="0" u="none" strike="noStrike" cap="none" dirty="0" err="1">
                <a:solidFill>
                  <a:srgbClr val="00FF00"/>
                </a:solidFill>
                <a:latin typeface="Courier New"/>
                <a:ea typeface="Courier New"/>
                <a:cs typeface="Courier New"/>
                <a:sym typeface="Courier New"/>
              </a:rPr>
              <a:t>ival</a:t>
            </a:r>
            <a:r>
              <a:rPr lang="es-ES" sz="3000" b="1" i="0" u="none" strike="noStrike" cap="none" dirty="0">
                <a:solidFill>
                  <a:srgbClr val="00FF00"/>
                </a:solidFill>
                <a:latin typeface="Courier New"/>
                <a:ea typeface="Courier New"/>
                <a:cs typeface="Courier New"/>
                <a:sym typeface="Courier New"/>
              </a:rPr>
              <a:t> = </a:t>
            </a:r>
            <a:r>
              <a:rPr lang="es-ES" sz="3000" b="1" i="0" u="none" strike="noStrike" cap="none" dirty="0" err="1">
                <a:solidFill>
                  <a:srgbClr val="00FF00"/>
                </a:solidFill>
                <a:latin typeface="Courier New"/>
                <a:ea typeface="Courier New"/>
                <a:cs typeface="Courier New"/>
                <a:sym typeface="Courier New"/>
              </a:rPr>
              <a:t>int</a:t>
            </a:r>
            <a:r>
              <a:rPr lang="es-ES" sz="3000" b="1" i="0" u="none" strike="noStrike" cap="none" dirty="0">
                <a:solidFill>
                  <a:srgbClr val="00FF00"/>
                </a:solidFill>
                <a:latin typeface="Courier New"/>
                <a:ea typeface="Courier New"/>
                <a:cs typeface="Courier New"/>
                <a:sym typeface="Courier New"/>
              </a:rPr>
              <a:t>(</a:t>
            </a:r>
            <a:r>
              <a:rPr lang="es-ES" sz="3000" b="1" i="0" u="none" strike="noStrike" cap="none" dirty="0" err="1">
                <a:solidFill>
                  <a:srgbClr val="00FF00"/>
                </a:solidFill>
                <a:latin typeface="Courier New"/>
                <a:ea typeface="Courier New"/>
                <a:cs typeface="Courier New"/>
                <a:sym typeface="Courier New"/>
              </a:rPr>
              <a:t>rawstr</a:t>
            </a:r>
            <a:r>
              <a:rPr lang="es-ES" sz="30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s-ES" sz="3000" b="1" i="0" u="none" strike="noStrike" cap="none" dirty="0" err="1">
                <a:solidFill>
                  <a:srgbClr val="00FF00"/>
                </a:solidFill>
                <a:latin typeface="Courier New"/>
                <a:ea typeface="Courier New"/>
                <a:cs typeface="Courier New"/>
                <a:sym typeface="Courier New"/>
              </a:rPr>
              <a:t>except</a:t>
            </a:r>
            <a:r>
              <a:rPr lang="es-ES" sz="3000" b="1" i="0" u="none" strike="noStrike" cap="none" dirty="0">
                <a:solidFill>
                  <a:srgbClr val="00FF00"/>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00FF00"/>
              </a:buClr>
              <a:buSzPct val="25000"/>
              <a:buFont typeface="Cabin"/>
              <a:buNone/>
            </a:pPr>
            <a:r>
              <a:rPr lang="es-ES" sz="3000" b="1" i="0" u="none" strike="noStrike" cap="none" dirty="0">
                <a:solidFill>
                  <a:srgbClr val="00FF00"/>
                </a:solidFill>
                <a:latin typeface="Courier New"/>
                <a:ea typeface="Courier New"/>
                <a:cs typeface="Courier New"/>
                <a:sym typeface="Courier New"/>
              </a:rPr>
              <a:t>    </a:t>
            </a:r>
            <a:r>
              <a:rPr lang="es-ES" sz="3000" b="1" i="0" u="none" strike="noStrike" cap="none" dirty="0" err="1">
                <a:solidFill>
                  <a:srgbClr val="FF9900"/>
                </a:solidFill>
                <a:latin typeface="Courier New"/>
                <a:ea typeface="Courier New"/>
                <a:cs typeface="Courier New"/>
                <a:sym typeface="Courier New"/>
              </a:rPr>
              <a:t>ival</a:t>
            </a:r>
            <a:r>
              <a:rPr lang="es-ES" sz="3000" b="1" i="0" u="none" strike="noStrike" cap="none" dirty="0">
                <a:solidFill>
                  <a:srgbClr val="FF9900"/>
                </a:solidFill>
                <a:latin typeface="Courier New"/>
                <a:ea typeface="Courier New"/>
                <a:cs typeface="Courier New"/>
                <a:sym typeface="Courier New"/>
              </a:rPr>
              <a:t> = -1</a:t>
            </a:r>
          </a:p>
          <a:p>
            <a:pPr marL="0" marR="0" lvl="0" indent="0" algn="l" rtl="0">
              <a:lnSpc>
                <a:spcPct val="100000"/>
              </a:lnSpc>
              <a:spcBef>
                <a:spcPts val="0"/>
              </a:spcBef>
              <a:spcAft>
                <a:spcPts val="0"/>
              </a:spcAft>
              <a:buClr>
                <a:srgbClr val="00FF00"/>
              </a:buClr>
              <a:buSzPct val="25000"/>
              <a:buFont typeface="Cabin"/>
              <a:buNone/>
            </a:pPr>
            <a:endParaRPr lang="es-ES" sz="3000" b="1"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s-ES" sz="3000" b="1" i="0" u="none" strike="noStrike" cap="none" dirty="0" err="1">
                <a:solidFill>
                  <a:srgbClr val="00FF00"/>
                </a:solidFill>
                <a:latin typeface="Courier New"/>
                <a:ea typeface="Courier New"/>
                <a:cs typeface="Courier New"/>
                <a:sym typeface="Courier New"/>
              </a:rPr>
              <a:t>if</a:t>
            </a:r>
            <a:r>
              <a:rPr lang="es-ES" sz="3000" b="1" i="0" u="none" strike="noStrike" cap="none" dirty="0">
                <a:solidFill>
                  <a:srgbClr val="00FF00"/>
                </a:solidFill>
                <a:latin typeface="Courier New"/>
                <a:ea typeface="Courier New"/>
                <a:cs typeface="Courier New"/>
                <a:sym typeface="Courier New"/>
              </a:rPr>
              <a:t> </a:t>
            </a:r>
            <a:r>
              <a:rPr lang="es-ES" sz="3000" b="1" i="0" u="none" strike="noStrike" cap="none" dirty="0" err="1">
                <a:solidFill>
                  <a:srgbClr val="00FF00"/>
                </a:solidFill>
                <a:latin typeface="Courier New"/>
                <a:ea typeface="Courier New"/>
                <a:cs typeface="Courier New"/>
                <a:sym typeface="Courier New"/>
              </a:rPr>
              <a:t>ival</a:t>
            </a:r>
            <a:r>
              <a:rPr lang="es-ES" sz="3000" b="1" i="0" u="none" strike="noStrike" cap="none" dirty="0">
                <a:solidFill>
                  <a:srgbClr val="00FF00"/>
                </a:solidFill>
                <a:latin typeface="Courier New"/>
                <a:ea typeface="Courier New"/>
                <a:cs typeface="Courier New"/>
                <a:sym typeface="Courier New"/>
              </a:rPr>
              <a:t> &gt; 0 :  </a:t>
            </a:r>
          </a:p>
          <a:p>
            <a:pPr lvl="0">
              <a:buClr>
                <a:srgbClr val="00FF00"/>
              </a:buClr>
              <a:buSzPct val="25000"/>
            </a:pPr>
            <a:r>
              <a:rPr lang="es-ES" sz="3000" b="1" i="0" u="none" strike="noStrike" cap="none" dirty="0">
                <a:solidFill>
                  <a:srgbClr val="00FF00"/>
                </a:solidFill>
                <a:latin typeface="Courier New"/>
                <a:ea typeface="Courier New"/>
                <a:cs typeface="Courier New"/>
                <a:sym typeface="Courier New"/>
              </a:rPr>
              <a:t>    </a:t>
            </a:r>
            <a:r>
              <a:rPr lang="es-ES" sz="3000" b="1" i="0" u="none" strike="noStrike" cap="none" dirty="0" err="1">
                <a:solidFill>
                  <a:srgbClr val="00FF00"/>
                </a:solidFill>
                <a:latin typeface="Courier New"/>
                <a:ea typeface="Courier New"/>
                <a:cs typeface="Courier New"/>
                <a:sym typeface="Courier New"/>
              </a:rPr>
              <a:t>print</a:t>
            </a:r>
            <a:r>
              <a:rPr lang="es-ES" sz="3000" b="1" dirty="0">
                <a:solidFill>
                  <a:srgbClr val="00FF00"/>
                </a:solidFill>
                <a:latin typeface="Courier New"/>
                <a:ea typeface="Courier New"/>
                <a:cs typeface="Courier New"/>
                <a:sym typeface="Courier New"/>
              </a:rPr>
              <a:t>('Buen </a:t>
            </a:r>
            <a:r>
              <a:rPr lang="es-ES" sz="3000" b="1" i="0" u="none" strike="noStrike" cap="none" dirty="0">
                <a:solidFill>
                  <a:srgbClr val="00FF00"/>
                </a:solidFill>
                <a:latin typeface="Courier New"/>
                <a:ea typeface="Courier New"/>
                <a:cs typeface="Courier New"/>
                <a:sym typeface="Courier New"/>
              </a:rPr>
              <a:t>trabajo</a:t>
            </a:r>
            <a:r>
              <a:rPr lang="es-ES" sz="3000" b="1" dirty="0">
                <a:solidFill>
                  <a:srgbClr val="00FF00"/>
                </a:solidFill>
                <a:latin typeface="Courier New"/>
                <a:ea typeface="Courier New"/>
                <a:cs typeface="Courier New"/>
                <a:sym typeface="Courier New"/>
              </a:rPr>
              <a:t>')</a:t>
            </a:r>
            <a:endParaRPr lang="es-ES" sz="30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s-ES" sz="3000" b="1" i="0" u="none" strike="noStrike" cap="none" dirty="0" err="1">
                <a:solidFill>
                  <a:srgbClr val="00FF00"/>
                </a:solidFill>
                <a:latin typeface="Courier New"/>
                <a:ea typeface="Courier New"/>
                <a:cs typeface="Courier New"/>
                <a:sym typeface="Courier New"/>
              </a:rPr>
              <a:t>else</a:t>
            </a:r>
            <a:r>
              <a:rPr lang="es-ES" sz="3000" b="1" i="0" u="none" strike="noStrike" cap="none" dirty="0">
                <a:solidFill>
                  <a:srgbClr val="00FF00"/>
                </a:solidFill>
                <a:latin typeface="Courier New"/>
                <a:ea typeface="Courier New"/>
                <a:cs typeface="Courier New"/>
                <a:sym typeface="Courier New"/>
              </a:rPr>
              <a:t>:  </a:t>
            </a:r>
          </a:p>
          <a:p>
            <a:pPr lvl="0">
              <a:buClr>
                <a:srgbClr val="00FF00"/>
              </a:buClr>
              <a:buSzPct val="25000"/>
            </a:pPr>
            <a:r>
              <a:rPr lang="es-ES" sz="3000" b="1" i="0" u="none" strike="noStrike" cap="none" dirty="0">
                <a:solidFill>
                  <a:srgbClr val="00FF00"/>
                </a:solidFill>
                <a:latin typeface="Courier New"/>
                <a:ea typeface="Courier New"/>
                <a:cs typeface="Courier New"/>
                <a:sym typeface="Courier New"/>
              </a:rPr>
              <a:t>    </a:t>
            </a:r>
            <a:r>
              <a:rPr lang="es-ES" sz="3000" b="1" i="0" u="none" strike="noStrike" cap="none" dirty="0" err="1">
                <a:solidFill>
                  <a:srgbClr val="00FF00"/>
                </a:solidFill>
                <a:latin typeface="Courier New"/>
                <a:ea typeface="Courier New"/>
                <a:cs typeface="Courier New"/>
                <a:sym typeface="Courier New"/>
              </a:rPr>
              <a:t>print</a:t>
            </a:r>
            <a:r>
              <a:rPr lang="es-ES" sz="3000" b="1" dirty="0">
                <a:solidFill>
                  <a:srgbClr val="00FF00"/>
                </a:solidFill>
                <a:latin typeface="Courier New"/>
                <a:ea typeface="Courier New"/>
                <a:cs typeface="Courier New"/>
                <a:sym typeface="Courier New"/>
              </a:rPr>
              <a:t>('No es un número')</a:t>
            </a:r>
            <a:endParaRPr lang="es-ES" sz="3000" b="1" i="0" u="none" strike="noStrike" cap="none" dirty="0">
              <a:solidFill>
                <a:srgbClr val="00FF00"/>
              </a:solidFill>
              <a:latin typeface="Courier New"/>
              <a:ea typeface="Courier New"/>
              <a:cs typeface="Courier New"/>
              <a:sym typeface="Courier New"/>
            </a:endParaRPr>
          </a:p>
        </p:txBody>
      </p:sp>
    </p:spTree>
    <p:extLst>
      <p:ext uri="{BB962C8B-B14F-4D97-AF65-F5344CB8AC3E}">
        <p14:creationId xmlns:p14="http://schemas.microsoft.com/office/powerpoint/2010/main" val="1499080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xfrm>
            <a:off x="554315" y="657056"/>
            <a:ext cx="14991644"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600" u="none" strike="noStrike" cap="none" dirty="0">
                <a:solidFill>
                  <a:srgbClr val="FFFF00"/>
                </a:solidFill>
                <a:latin typeface="Arial" charset="0"/>
                <a:ea typeface="Arial" charset="0"/>
                <a:cs typeface="Arial" charset="0"/>
                <a:sym typeface="Cabin"/>
              </a:rPr>
              <a:t>Operadores de Comparación</a:t>
            </a:r>
          </a:p>
        </p:txBody>
      </p:sp>
      <p:sp>
        <p:nvSpPr>
          <p:cNvPr id="282" name="Shape 282"/>
          <p:cNvSpPr txBox="1">
            <a:spLocks noGrp="1"/>
          </p:cNvSpPr>
          <p:nvPr>
            <p:ph idx="1"/>
          </p:nvPr>
        </p:nvSpPr>
        <p:spPr>
          <a:xfrm>
            <a:off x="1155700" y="2160253"/>
            <a:ext cx="6787984" cy="5158685"/>
          </a:xfrm>
          <a:prstGeom prst="rect">
            <a:avLst/>
          </a:prstGeom>
          <a:noFill/>
          <a:ln>
            <a:noFill/>
          </a:ln>
        </p:spPr>
        <p:txBody>
          <a:bodyPr lIns="38100" tIns="38100" rIns="38100" bIns="38100" anchor="ctr" anchorCtr="0">
            <a:noAutofit/>
          </a:bodyPr>
          <a:lstStyle/>
          <a:p>
            <a:pPr marL="749300" lvl="0" indent="-345694">
              <a:spcBef>
                <a:spcPts val="0"/>
              </a:spcBef>
              <a:buClr>
                <a:srgbClr val="FFFF00"/>
              </a:buClr>
              <a:buSzPct val="100000"/>
              <a:buFont typeface="Cabin"/>
              <a:buChar char="•"/>
            </a:pPr>
            <a:r>
              <a:rPr lang="es-AR" sz="2800" b="0" dirty="0">
                <a:solidFill>
                  <a:srgbClr val="FFFFFF"/>
                </a:solidFill>
                <a:latin typeface="Arial" charset="0"/>
                <a:ea typeface="Arial" charset="0"/>
                <a:cs typeface="Arial" charset="0"/>
                <a:sym typeface="Cabin"/>
              </a:rPr>
              <a:t>Las</a:t>
            </a:r>
            <a:r>
              <a:rPr lang="es-AR" sz="2800" b="0" dirty="0">
                <a:solidFill>
                  <a:srgbClr val="FFFF00"/>
                </a:solidFill>
                <a:latin typeface="Arial" charset="0"/>
                <a:ea typeface="Arial" charset="0"/>
                <a:cs typeface="Arial" charset="0"/>
                <a:sym typeface="Cabin"/>
              </a:rPr>
              <a:t> e</a:t>
            </a:r>
            <a:r>
              <a:rPr lang="es-AR" sz="2800" b="0" u="none" strike="noStrike" cap="none" dirty="0">
                <a:solidFill>
                  <a:srgbClr val="FFFF00"/>
                </a:solidFill>
                <a:latin typeface="Arial" charset="0"/>
                <a:ea typeface="Arial" charset="0"/>
                <a:cs typeface="Arial" charset="0"/>
                <a:sym typeface="Cabin"/>
              </a:rPr>
              <a:t>xpresiones booleanas </a:t>
            </a:r>
            <a:r>
              <a:rPr lang="es-AR" sz="2800" b="0" u="none" strike="noStrike" cap="none" dirty="0">
                <a:solidFill>
                  <a:srgbClr val="FFFFFF"/>
                </a:solidFill>
                <a:latin typeface="Arial" charset="0"/>
                <a:ea typeface="Arial" charset="0"/>
                <a:cs typeface="Arial" charset="0"/>
                <a:sym typeface="Cabin"/>
              </a:rPr>
              <a:t>formulan una pregunta y generan un </a:t>
            </a:r>
            <a:r>
              <a:rPr lang="es-AR" sz="2800" b="0" dirty="0">
                <a:solidFill>
                  <a:srgbClr val="FFFFFF"/>
                </a:solidFill>
                <a:latin typeface="Arial" charset="0"/>
                <a:ea typeface="Arial" charset="0"/>
                <a:cs typeface="Arial" charset="0"/>
                <a:sym typeface="Cabin"/>
              </a:rPr>
              <a:t>resultado Yes (afirmativo) o No (negativo) que </a:t>
            </a:r>
            <a:r>
              <a:rPr lang="es-AR" sz="2800" b="0" u="none" strike="noStrike" cap="none" dirty="0">
                <a:solidFill>
                  <a:srgbClr val="FFFFFF"/>
                </a:solidFill>
                <a:latin typeface="Arial" charset="0"/>
                <a:ea typeface="Arial" charset="0"/>
                <a:cs typeface="Arial" charset="0"/>
                <a:sym typeface="Cabin"/>
              </a:rPr>
              <a:t>utilizamos para controlar el flujo del programa </a:t>
            </a:r>
          </a:p>
          <a:p>
            <a:pPr marL="749300" lvl="0" indent="-345694">
              <a:spcBef>
                <a:spcPts val="3500"/>
              </a:spcBef>
              <a:buClr>
                <a:srgbClr val="FFFF00"/>
              </a:buClr>
              <a:buSzPct val="100000"/>
              <a:buFont typeface="Cabin"/>
              <a:buChar char="•"/>
            </a:pPr>
            <a:r>
              <a:rPr lang="es-AR" sz="2800" b="0" dirty="0">
                <a:solidFill>
                  <a:srgbClr val="FFFF00"/>
                </a:solidFill>
                <a:latin typeface="Arial" charset="0"/>
                <a:ea typeface="Arial" charset="0"/>
                <a:cs typeface="Arial" charset="0"/>
                <a:sym typeface="Cabin"/>
              </a:rPr>
              <a:t>Las expresiones booleanas </a:t>
            </a:r>
            <a:r>
              <a:rPr lang="es-AR" sz="2800" b="0" u="none" strike="noStrike" cap="none" dirty="0">
                <a:solidFill>
                  <a:srgbClr val="FFFFFF"/>
                </a:solidFill>
                <a:latin typeface="Arial" charset="0"/>
                <a:ea typeface="Arial" charset="0"/>
                <a:cs typeface="Arial" charset="0"/>
                <a:sym typeface="Cabin"/>
              </a:rPr>
              <a:t>utilizan </a:t>
            </a:r>
            <a:r>
              <a:rPr lang="es-AR" sz="2800" b="0" dirty="0">
                <a:solidFill>
                  <a:srgbClr val="00FFFF"/>
                </a:solidFill>
                <a:latin typeface="Arial" charset="0"/>
                <a:ea typeface="Arial" charset="0"/>
                <a:cs typeface="Arial" charset="0"/>
                <a:sym typeface="Cabin"/>
              </a:rPr>
              <a:t>operadores de comparación</a:t>
            </a:r>
            <a:r>
              <a:rPr lang="es-AR" sz="2800" b="0" u="none" strike="noStrike" cap="none" dirty="0">
                <a:solidFill>
                  <a:srgbClr val="FFFFFF"/>
                </a:solidFill>
                <a:latin typeface="Arial" charset="0"/>
                <a:ea typeface="Arial" charset="0"/>
                <a:cs typeface="Arial" charset="0"/>
                <a:sym typeface="Cabin"/>
              </a:rPr>
              <a:t> para evaluar si es True (Verdadero) / False (Falso) o Yes (Sí) / No</a:t>
            </a:r>
          </a:p>
          <a:p>
            <a:pPr marL="749300" marR="0" lvl="0" indent="-345694" algn="l" rtl="0">
              <a:lnSpc>
                <a:spcPct val="100000"/>
              </a:lnSpc>
              <a:spcBef>
                <a:spcPts val="3500"/>
              </a:spcBef>
              <a:spcAft>
                <a:spcPts val="0"/>
              </a:spcAft>
              <a:buClr>
                <a:srgbClr val="FFFFFF"/>
              </a:buClr>
              <a:buSzPct val="100000"/>
              <a:buFont typeface="Cabin"/>
              <a:buChar char="•"/>
            </a:pPr>
            <a:r>
              <a:rPr lang="es-AR" sz="2800" b="0" u="none" strike="noStrike" cap="none" dirty="0">
                <a:solidFill>
                  <a:srgbClr val="FFFFFF"/>
                </a:solidFill>
                <a:latin typeface="Arial" charset="0"/>
                <a:ea typeface="Arial" charset="0"/>
                <a:cs typeface="Arial" charset="0"/>
                <a:sym typeface="Cabin"/>
              </a:rPr>
              <a:t>Los operadores de comparación observan las variables pero no las modifican</a:t>
            </a:r>
          </a:p>
        </p:txBody>
      </p:sp>
      <p:sp>
        <p:nvSpPr>
          <p:cNvPr id="283" name="Shape 283"/>
          <p:cNvSpPr txBox="1"/>
          <p:nvPr/>
        </p:nvSpPr>
        <p:spPr>
          <a:xfrm>
            <a:off x="4377856" y="7762186"/>
            <a:ext cx="9042900" cy="481483"/>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2400" u="sng" strike="noStrike" cap="none" dirty="0">
                <a:solidFill>
                  <a:srgbClr val="FFFF00"/>
                </a:solidFill>
                <a:latin typeface="Arial" charset="0"/>
                <a:ea typeface="Arial" charset="0"/>
                <a:cs typeface="Arial" charset="0"/>
                <a:sym typeface="Cabin"/>
                <a:hlinkClick r:id="rId3"/>
              </a:rPr>
              <a:t>http://en.wikipedia.org/wiki/George_Boole</a:t>
            </a:r>
          </a:p>
        </p:txBody>
      </p:sp>
      <p:sp>
        <p:nvSpPr>
          <p:cNvPr id="284" name="Shape 284"/>
          <p:cNvSpPr txBox="1"/>
          <p:nvPr/>
        </p:nvSpPr>
        <p:spPr>
          <a:xfrm>
            <a:off x="8751728" y="6917437"/>
            <a:ext cx="6794231" cy="5132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000" u="none" strike="noStrike" cap="none" dirty="0">
                <a:solidFill>
                  <a:schemeClr val="lt1"/>
                </a:solidFill>
                <a:latin typeface="Arial" charset="0"/>
                <a:ea typeface="Arial" charset="0"/>
                <a:cs typeface="Arial" charset="0"/>
                <a:sym typeface="Cabin"/>
              </a:rPr>
              <a:t>Recuerde:  </a:t>
            </a:r>
            <a:r>
              <a:rPr lang="es-AR" sz="3000" b="0" i="0" u="none" strike="noStrike" cap="none" dirty="0">
                <a:solidFill>
                  <a:schemeClr val="lt1"/>
                </a:solidFill>
                <a:sym typeface="Arial"/>
              </a:rPr>
              <a:t>“</a:t>
            </a:r>
            <a:r>
              <a:rPr lang="es-AR" sz="3000" u="none" strike="noStrike" cap="none" dirty="0">
                <a:solidFill>
                  <a:schemeClr val="lt1"/>
                </a:solidFill>
                <a:latin typeface="Arial" charset="0"/>
                <a:ea typeface="Arial" charset="0"/>
                <a:cs typeface="Arial" charset="0"/>
                <a:sym typeface="Cabin"/>
              </a:rPr>
              <a:t>=</a:t>
            </a:r>
            <a:r>
              <a:rPr lang="es-AR" sz="3000" b="0" i="0" u="none" strike="noStrike" cap="none" dirty="0">
                <a:solidFill>
                  <a:schemeClr val="lt1"/>
                </a:solidFill>
                <a:sym typeface="Arial"/>
              </a:rPr>
              <a:t>”</a:t>
            </a:r>
            <a:r>
              <a:rPr lang="es-AR" sz="3000" u="none" strike="noStrike" cap="none" dirty="0">
                <a:solidFill>
                  <a:schemeClr val="lt1"/>
                </a:solidFill>
                <a:latin typeface="Arial" charset="0"/>
                <a:ea typeface="Arial" charset="0"/>
                <a:cs typeface="Arial" charset="0"/>
                <a:sym typeface="Cabin"/>
              </a:rPr>
              <a:t> se usa para asignación.</a:t>
            </a:r>
          </a:p>
        </p:txBody>
      </p:sp>
      <p:graphicFrame>
        <p:nvGraphicFramePr>
          <p:cNvPr id="285" name="Shape 285"/>
          <p:cNvGraphicFramePr/>
          <p:nvPr>
            <p:extLst>
              <p:ext uri="{D42A27DB-BD31-4B8C-83A1-F6EECF244321}">
                <p14:modId xmlns:p14="http://schemas.microsoft.com/office/powerpoint/2010/main" val="3196595777"/>
              </p:ext>
            </p:extLst>
          </p:nvPr>
        </p:nvGraphicFramePr>
        <p:xfrm>
          <a:off x="8440443" y="2530257"/>
          <a:ext cx="7105516" cy="3873170"/>
        </p:xfrm>
        <a:graphic>
          <a:graphicData uri="http://schemas.openxmlformats.org/drawingml/2006/table">
            <a:tbl>
              <a:tblPr>
                <a:noFill/>
                <a:tableStyleId>{B8F067E2-09F7-453C-9FDD-70E00E45BC5A}</a:tableStyleId>
              </a:tblPr>
              <a:tblGrid>
                <a:gridCol w="2276726">
                  <a:extLst>
                    <a:ext uri="{9D8B030D-6E8A-4147-A177-3AD203B41FA5}">
                      <a16:colId xmlns:a16="http://schemas.microsoft.com/office/drawing/2014/main" val="20000"/>
                    </a:ext>
                  </a:extLst>
                </a:gridCol>
                <a:gridCol w="4828790">
                  <a:extLst>
                    <a:ext uri="{9D8B030D-6E8A-4147-A177-3AD203B41FA5}">
                      <a16:colId xmlns:a16="http://schemas.microsoft.com/office/drawing/2014/main" val="20001"/>
                    </a:ext>
                  </a:extLst>
                </a:gridCol>
              </a:tblGrid>
              <a:tr h="579425">
                <a:tc>
                  <a:txBody>
                    <a:bodyPr/>
                    <a:lstStyle/>
                    <a:p>
                      <a:pPr marL="0" lvl="0" indent="0" algn="ctr" rtl="0">
                        <a:lnSpc>
                          <a:spcPct val="100000"/>
                        </a:lnSpc>
                        <a:spcBef>
                          <a:spcPts val="0"/>
                        </a:spcBef>
                        <a:spcAft>
                          <a:spcPts val="0"/>
                        </a:spcAft>
                        <a:buClr>
                          <a:srgbClr val="00FFFF"/>
                        </a:buClr>
                        <a:buSzPct val="25000"/>
                        <a:buFont typeface="Cabin"/>
                        <a:buNone/>
                      </a:pPr>
                      <a:r>
                        <a:rPr lang="en-US" sz="3300" b="0" i="0" u="none" dirty="0">
                          <a:solidFill>
                            <a:srgbClr val="00FFFF"/>
                          </a:solidFill>
                          <a:latin typeface="Arial" charset="0"/>
                          <a:ea typeface="Arial" charset="0"/>
                          <a:cs typeface="Arial" charset="0"/>
                          <a:sym typeface="Cabin"/>
                        </a:rPr>
                        <a:t>Python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s-AR" sz="3300" b="0" i="0" u="none" noProof="0" dirty="0">
                          <a:solidFill>
                            <a:srgbClr val="FFFF00"/>
                          </a:solidFill>
                          <a:latin typeface="Arial" charset="0"/>
                          <a:ea typeface="Arial" charset="0"/>
                          <a:cs typeface="Arial" charset="0"/>
                          <a:sym typeface="Cabin"/>
                        </a:rPr>
                        <a:t>Significado</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extLst>
                  <a:ext uri="{0D108BD9-81ED-4DB2-BD59-A6C34878D82A}">
                    <a16:rowId xmlns:a16="http://schemas.microsoft.com/office/drawing/2014/main" val="10000"/>
                  </a:ext>
                </a:extLst>
              </a:tr>
              <a:tr h="5476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&lt;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s-AR" sz="3100" b="0" i="0" u="none" noProof="0" dirty="0">
                          <a:solidFill>
                            <a:schemeClr val="lt1"/>
                          </a:solidFill>
                          <a:latin typeface="Arial" charset="0"/>
                          <a:ea typeface="Arial" charset="0"/>
                          <a:cs typeface="Arial" charset="0"/>
                          <a:sym typeface="Cabin"/>
                        </a:rPr>
                        <a:t>Menor que</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5492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&lt;=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s-AR" sz="3100" b="0" i="0" u="none" noProof="0" dirty="0">
                          <a:solidFill>
                            <a:schemeClr val="lt1"/>
                          </a:solidFill>
                          <a:latin typeface="Arial" charset="0"/>
                          <a:ea typeface="Arial" charset="0"/>
                          <a:cs typeface="Arial" charset="0"/>
                          <a:sym typeface="Cabin"/>
                        </a:rPr>
                        <a:t>Menor que o Igual a</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5492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 == </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s-AR" sz="3100" b="0" i="0" u="none" noProof="0" dirty="0">
                          <a:solidFill>
                            <a:schemeClr val="lt1"/>
                          </a:solidFill>
                          <a:latin typeface="Arial" charset="0"/>
                          <a:ea typeface="Arial" charset="0"/>
                          <a:cs typeface="Arial" charset="0"/>
                          <a:sym typeface="Cabin"/>
                        </a:rPr>
                        <a:t>Igual a</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5476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&gt;=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s-AR" sz="3100" b="0" i="0" u="none" noProof="0" dirty="0">
                          <a:solidFill>
                            <a:schemeClr val="lt1"/>
                          </a:solidFill>
                          <a:latin typeface="Arial" charset="0"/>
                          <a:ea typeface="Arial" charset="0"/>
                          <a:cs typeface="Arial" charset="0"/>
                          <a:sym typeface="Cabin"/>
                        </a:rPr>
                        <a:t>Mayor que o igual a</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r h="5492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&gt;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s-AR" sz="3100" b="0" i="0" u="none" noProof="0" dirty="0">
                          <a:solidFill>
                            <a:schemeClr val="lt1"/>
                          </a:solidFill>
                          <a:latin typeface="Arial" charset="0"/>
                          <a:ea typeface="Arial" charset="0"/>
                          <a:cs typeface="Arial" charset="0"/>
                          <a:sym typeface="Cabin"/>
                        </a:rPr>
                        <a:t>Mayor que</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r h="5476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s-AR" sz="3100" b="0" i="0" u="none" noProof="0" dirty="0">
                          <a:solidFill>
                            <a:schemeClr val="lt1"/>
                          </a:solidFill>
                          <a:latin typeface="Arial" charset="0"/>
                          <a:ea typeface="Arial" charset="0"/>
                          <a:cs typeface="Arial" charset="0"/>
                          <a:sym typeface="Cabin"/>
                        </a:rPr>
                        <a:t>No igual a</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6" name="Shape 676"/>
          <p:cNvSpPr txBox="1"/>
          <p:nvPr/>
        </p:nvSpPr>
        <p:spPr>
          <a:xfrm>
            <a:off x="2476500" y="2080312"/>
            <a:ext cx="10706100" cy="470255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800" u="none" strike="noStrike" cap="none" dirty="0">
                <a:solidFill>
                  <a:schemeClr val="lt1"/>
                </a:solidFill>
                <a:latin typeface="Arial" charset="0"/>
                <a:ea typeface="Arial" charset="0"/>
                <a:cs typeface="Arial" charset="0"/>
                <a:sym typeface="Cabin"/>
              </a:rPr>
              <a:t>Reescriba su cálculo del salario para darle al empleado 1,5 veces la tarifa por hora para las horas trabajadas que excedan las 40 horas.</a:t>
            </a:r>
          </a:p>
          <a:p>
            <a:pPr marL="0" marR="0" lvl="0" indent="0" algn="l" rtl="0">
              <a:lnSpc>
                <a:spcPct val="100000"/>
              </a:lnSpc>
              <a:spcBef>
                <a:spcPts val="0"/>
              </a:spcBef>
              <a:spcAft>
                <a:spcPts val="0"/>
              </a:spcAft>
              <a:buClr>
                <a:schemeClr val="lt1"/>
              </a:buClr>
              <a:buFont typeface="Cabin"/>
              <a:buNone/>
            </a:pPr>
            <a:endParaRPr lang="es-AR" sz="3800"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s-AR" sz="3800" u="none" strike="noStrike" cap="none" dirty="0">
                <a:solidFill>
                  <a:schemeClr val="lt1"/>
                </a:solidFill>
                <a:latin typeface="Courier" charset="0"/>
                <a:ea typeface="Courier" charset="0"/>
                <a:cs typeface="Courier" charset="0"/>
                <a:sym typeface="Cabin"/>
              </a:rPr>
              <a:t>Ingresar Horas: </a:t>
            </a:r>
            <a:r>
              <a:rPr lang="es-AR" sz="3800" u="none" strike="noStrike" cap="none" dirty="0">
                <a:solidFill>
                  <a:srgbClr val="FFFF00"/>
                </a:solidFill>
                <a:latin typeface="Courier" charset="0"/>
                <a:ea typeface="Courier" charset="0"/>
                <a:cs typeface="Courier" charset="0"/>
                <a:sym typeface="Cabin"/>
              </a:rPr>
              <a:t>45</a:t>
            </a:r>
          </a:p>
          <a:p>
            <a:pPr marL="0" marR="0" lvl="0" indent="0" algn="l" rtl="0">
              <a:lnSpc>
                <a:spcPct val="100000"/>
              </a:lnSpc>
              <a:spcBef>
                <a:spcPts val="0"/>
              </a:spcBef>
              <a:spcAft>
                <a:spcPts val="0"/>
              </a:spcAft>
              <a:buClr>
                <a:schemeClr val="lt1"/>
              </a:buClr>
              <a:buSzPct val="25000"/>
              <a:buFont typeface="Cabin"/>
              <a:buNone/>
            </a:pPr>
            <a:r>
              <a:rPr lang="es-AR" sz="3800" u="none" strike="noStrike" cap="none" dirty="0">
                <a:solidFill>
                  <a:schemeClr val="lt1"/>
                </a:solidFill>
                <a:latin typeface="Courier" charset="0"/>
                <a:ea typeface="Courier" charset="0"/>
                <a:cs typeface="Courier" charset="0"/>
                <a:sym typeface="Cabin"/>
              </a:rPr>
              <a:t>Ingresar Tarifa: </a:t>
            </a:r>
            <a:r>
              <a:rPr lang="es-AR" sz="3800" u="none" strike="noStrike" cap="none" dirty="0">
                <a:solidFill>
                  <a:srgbClr val="FFFF00"/>
                </a:solidFill>
                <a:latin typeface="Courier" charset="0"/>
                <a:ea typeface="Courier" charset="0"/>
                <a:cs typeface="Courier" charset="0"/>
                <a:sym typeface="Cabin"/>
              </a:rPr>
              <a:t>10</a:t>
            </a:r>
            <a:r>
              <a:rPr lang="es-AR" sz="3800" u="none" strike="noStrike" cap="none" dirty="0">
                <a:solidFill>
                  <a:schemeClr val="lt1"/>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chemeClr val="lt1"/>
              </a:buClr>
              <a:buSzPct val="25000"/>
              <a:buFont typeface="Cabin"/>
              <a:buNone/>
            </a:pPr>
            <a:endParaRPr lang="es-AR" sz="3800" u="none" strike="noStrike" cap="none" dirty="0">
              <a:solidFill>
                <a:schemeClr val="lt1"/>
              </a:solidFill>
              <a:latin typeface="Courier" charset="0"/>
              <a:ea typeface="Courier" charset="0"/>
              <a:cs typeface="Courier" charset="0"/>
              <a:sym typeface="Cabin"/>
            </a:endParaRPr>
          </a:p>
          <a:p>
            <a:pPr marL="0" marR="0" lvl="0" indent="0" algn="l" rtl="0">
              <a:lnSpc>
                <a:spcPct val="100000"/>
              </a:lnSpc>
              <a:spcBef>
                <a:spcPts val="0"/>
              </a:spcBef>
              <a:spcAft>
                <a:spcPts val="0"/>
              </a:spcAft>
              <a:buClr>
                <a:schemeClr val="lt1"/>
              </a:buClr>
              <a:buSzPct val="25000"/>
              <a:buFont typeface="Cabin"/>
              <a:buNone/>
            </a:pPr>
            <a:r>
              <a:rPr lang="es-AR" sz="3800" u="none" strike="noStrike" cap="none" dirty="0">
                <a:solidFill>
                  <a:schemeClr val="lt1"/>
                </a:solidFill>
                <a:latin typeface="Courier" charset="0"/>
                <a:ea typeface="Courier" charset="0"/>
                <a:cs typeface="Courier" charset="0"/>
                <a:sym typeface="Cabin"/>
              </a:rPr>
              <a:t>Salario: 475.0</a:t>
            </a:r>
          </a:p>
        </p:txBody>
      </p:sp>
      <p:sp>
        <p:nvSpPr>
          <p:cNvPr id="677" name="Shape 677"/>
          <p:cNvSpPr txBox="1"/>
          <p:nvPr/>
        </p:nvSpPr>
        <p:spPr>
          <a:xfrm>
            <a:off x="9896474" y="6620188"/>
            <a:ext cx="5483433" cy="660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475 = 40 * 10 + 5 * 15</a:t>
            </a:r>
          </a:p>
        </p:txBody>
      </p:sp>
      <p:sp>
        <p:nvSpPr>
          <p:cNvPr id="5" name="Shape 682"/>
          <p:cNvSpPr txBox="1"/>
          <p:nvPr/>
        </p:nvSpPr>
        <p:spPr>
          <a:xfrm>
            <a:off x="509457" y="1101819"/>
            <a:ext cx="2503566" cy="660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3800" u="none" strike="noStrike" cap="none" dirty="0">
                <a:solidFill>
                  <a:srgbClr val="FFFF00"/>
                </a:solidFill>
                <a:latin typeface="Arial" charset="0"/>
                <a:ea typeface="Arial" charset="0"/>
                <a:cs typeface="Arial" charset="0"/>
                <a:sym typeface="Cabin"/>
              </a:rPr>
              <a:t>Ejercicio</a:t>
            </a:r>
          </a:p>
        </p:txBody>
      </p:sp>
    </p:spTree>
    <p:extLst>
      <p:ext uri="{BB962C8B-B14F-4D97-AF65-F5344CB8AC3E}">
        <p14:creationId xmlns:p14="http://schemas.microsoft.com/office/powerpoint/2010/main" val="1044363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Shape 682"/>
          <p:cNvSpPr txBox="1"/>
          <p:nvPr/>
        </p:nvSpPr>
        <p:spPr>
          <a:xfrm>
            <a:off x="509457" y="1101819"/>
            <a:ext cx="2503566" cy="660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3800" u="none" strike="noStrike" cap="none" dirty="0">
                <a:solidFill>
                  <a:srgbClr val="FFFF00"/>
                </a:solidFill>
                <a:latin typeface="Arial" charset="0"/>
                <a:ea typeface="Arial" charset="0"/>
                <a:cs typeface="Arial" charset="0"/>
                <a:sym typeface="Cabin"/>
              </a:rPr>
              <a:t>Ejercicio</a:t>
            </a:r>
          </a:p>
        </p:txBody>
      </p:sp>
      <p:sp>
        <p:nvSpPr>
          <p:cNvPr id="683" name="Shape 683"/>
          <p:cNvSpPr txBox="1"/>
          <p:nvPr/>
        </p:nvSpPr>
        <p:spPr>
          <a:xfrm>
            <a:off x="3136900" y="2180469"/>
            <a:ext cx="10706100" cy="5689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800" u="none" strike="noStrike" cap="none" dirty="0">
                <a:solidFill>
                  <a:schemeClr val="lt1"/>
                </a:solidFill>
                <a:latin typeface="Arial" charset="0"/>
                <a:ea typeface="Arial" charset="0"/>
                <a:cs typeface="Arial" charset="0"/>
                <a:sym typeface="Cabin"/>
              </a:rPr>
              <a:t>Reescriba su programa de salarios usando try y except de modo que su programa maneje input (entradas) no numéricas de forma correcta.</a:t>
            </a:r>
          </a:p>
          <a:p>
            <a:pPr marL="0" marR="0" lvl="0" indent="0" algn="l" rtl="0">
              <a:lnSpc>
                <a:spcPct val="100000"/>
              </a:lnSpc>
              <a:spcBef>
                <a:spcPts val="0"/>
              </a:spcBef>
              <a:spcAft>
                <a:spcPts val="0"/>
              </a:spcAft>
              <a:buClr>
                <a:schemeClr val="lt1"/>
              </a:buClr>
              <a:buFont typeface="Cabin"/>
              <a:buNone/>
            </a:pPr>
            <a:endParaRPr lang="es-AR" sz="3800"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s-AR" sz="3800" u="none" strike="noStrike" cap="none" dirty="0">
                <a:solidFill>
                  <a:schemeClr val="lt1"/>
                </a:solidFill>
                <a:latin typeface="Courier" charset="0"/>
                <a:ea typeface="Courier" charset="0"/>
                <a:cs typeface="Courier" charset="0"/>
                <a:sym typeface="Cabin"/>
              </a:rPr>
              <a:t>Ingresar Horas: </a:t>
            </a:r>
            <a:r>
              <a:rPr lang="es-AR" sz="3800" u="none" strike="noStrike" cap="none" dirty="0">
                <a:solidFill>
                  <a:srgbClr val="FFFF00"/>
                </a:solidFill>
                <a:latin typeface="Courier" charset="0"/>
                <a:ea typeface="Courier" charset="0"/>
                <a:cs typeface="Courier" charset="0"/>
                <a:sym typeface="Cabin"/>
              </a:rPr>
              <a:t>20</a:t>
            </a:r>
            <a:r>
              <a:rPr lang="es-AR" sz="3800" u="none" strike="noStrike" cap="none" dirty="0">
                <a:solidFill>
                  <a:schemeClr val="lt1"/>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chemeClr val="lt1"/>
              </a:buClr>
              <a:buSzPct val="25000"/>
              <a:buFont typeface="Cabin"/>
              <a:buNone/>
            </a:pPr>
            <a:r>
              <a:rPr lang="es-AR" sz="3800" u="none" strike="noStrike" cap="none" dirty="0">
                <a:solidFill>
                  <a:schemeClr val="lt1"/>
                </a:solidFill>
                <a:latin typeface="Courier" charset="0"/>
                <a:ea typeface="Courier" charset="0"/>
                <a:cs typeface="Courier" charset="0"/>
                <a:sym typeface="Cabin"/>
              </a:rPr>
              <a:t>Ingresar Tarifa: </a:t>
            </a:r>
            <a:r>
              <a:rPr lang="es-AR" sz="3800" u="none" strike="noStrike" cap="none" dirty="0">
                <a:solidFill>
                  <a:srgbClr val="FFFF00"/>
                </a:solidFill>
                <a:latin typeface="Courier" charset="0"/>
                <a:ea typeface="Courier" charset="0"/>
                <a:cs typeface="Courier" charset="0"/>
                <a:sym typeface="Cabin"/>
              </a:rPr>
              <a:t>nueve</a:t>
            </a:r>
            <a:endParaRPr lang="es-AR" sz="3800" u="none" strike="noStrike" cap="none" dirty="0">
              <a:solidFill>
                <a:schemeClr val="lt1"/>
              </a:solidFill>
              <a:latin typeface="Courier" charset="0"/>
              <a:ea typeface="Courier" charset="0"/>
              <a:cs typeface="Courier" charset="0"/>
              <a:sym typeface="Cabin"/>
            </a:endParaRPr>
          </a:p>
          <a:p>
            <a:pPr marL="0" marR="0" lvl="0" indent="0" algn="l" rtl="0">
              <a:lnSpc>
                <a:spcPct val="100000"/>
              </a:lnSpc>
              <a:spcBef>
                <a:spcPts val="0"/>
              </a:spcBef>
              <a:spcAft>
                <a:spcPts val="0"/>
              </a:spcAft>
              <a:buClr>
                <a:schemeClr val="lt1"/>
              </a:buClr>
              <a:buSzPct val="25000"/>
              <a:buFont typeface="Cabin"/>
              <a:buNone/>
            </a:pPr>
            <a:r>
              <a:rPr lang="es-AR" sz="3800" u="none" strike="noStrike" cap="none" dirty="0">
                <a:solidFill>
                  <a:srgbClr val="E06666"/>
                </a:solidFill>
                <a:latin typeface="Courier" charset="0"/>
                <a:ea typeface="Courier" charset="0"/>
                <a:cs typeface="Courier" charset="0"/>
                <a:sym typeface="Cabin"/>
              </a:rPr>
              <a:t>Error, por favor, ingresar un valor numérico</a:t>
            </a:r>
          </a:p>
          <a:p>
            <a:pPr marL="0" marR="0" lvl="0" indent="0" algn="ctr" rtl="0">
              <a:lnSpc>
                <a:spcPct val="100000"/>
              </a:lnSpc>
              <a:spcBef>
                <a:spcPts val="0"/>
              </a:spcBef>
              <a:spcAft>
                <a:spcPts val="0"/>
              </a:spcAft>
              <a:buNone/>
            </a:pPr>
            <a:endParaRPr lang="es-AR" sz="3800" u="none" strike="noStrike" cap="none" dirty="0">
              <a:solidFill>
                <a:schemeClr val="lt1"/>
              </a:solidFill>
              <a:latin typeface="Courier" charset="0"/>
              <a:ea typeface="Courier" charset="0"/>
              <a:cs typeface="Courier" charset="0"/>
              <a:sym typeface="Cabin"/>
            </a:endParaRPr>
          </a:p>
          <a:p>
            <a:pPr lvl="0">
              <a:buClr>
                <a:schemeClr val="lt1"/>
              </a:buClr>
              <a:buSzPct val="25000"/>
            </a:pPr>
            <a:r>
              <a:rPr lang="es-AR" sz="3800" dirty="0">
                <a:solidFill>
                  <a:schemeClr val="lt1"/>
                </a:solidFill>
                <a:latin typeface="Courier" charset="0"/>
                <a:ea typeface="Courier" charset="0"/>
                <a:cs typeface="Courier" charset="0"/>
                <a:sym typeface="Cabin"/>
              </a:rPr>
              <a:t>Ingresar Horas: </a:t>
            </a:r>
            <a:r>
              <a:rPr lang="es-AR" sz="3800" u="none" strike="noStrike" cap="none" dirty="0">
                <a:solidFill>
                  <a:srgbClr val="FFFF00"/>
                </a:solidFill>
                <a:latin typeface="Courier" charset="0"/>
                <a:ea typeface="Courier" charset="0"/>
                <a:cs typeface="Courier" charset="0"/>
                <a:sym typeface="Cabin"/>
              </a:rPr>
              <a:t>cuarenta</a:t>
            </a:r>
            <a:endParaRPr lang="es-AR" sz="3800" u="none" strike="noStrike" cap="none" dirty="0">
              <a:solidFill>
                <a:schemeClr val="lt1"/>
              </a:solidFill>
              <a:latin typeface="Courier" charset="0"/>
              <a:ea typeface="Courier" charset="0"/>
              <a:cs typeface="Courier" charset="0"/>
              <a:sym typeface="Cabin"/>
            </a:endParaRPr>
          </a:p>
          <a:p>
            <a:pPr lvl="0">
              <a:buClr>
                <a:schemeClr val="lt1"/>
              </a:buClr>
              <a:buSzPct val="25000"/>
            </a:pPr>
            <a:r>
              <a:rPr lang="es-AR" sz="3800" dirty="0">
                <a:solidFill>
                  <a:srgbClr val="E06666"/>
                </a:solidFill>
                <a:latin typeface="Courier" charset="0"/>
                <a:ea typeface="Courier" charset="0"/>
                <a:cs typeface="Courier" charset="0"/>
                <a:sym typeface="Cabin"/>
              </a:rPr>
              <a:t>Error, por favor, ingresar un valor numérico</a:t>
            </a:r>
          </a:p>
        </p:txBody>
      </p:sp>
    </p:spTree>
    <p:extLst>
      <p:ext uri="{BB962C8B-B14F-4D97-AF65-F5344CB8AC3E}">
        <p14:creationId xmlns:p14="http://schemas.microsoft.com/office/powerpoint/2010/main" val="15463075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Shape 6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AR" sz="7600" u="none" strike="noStrike" cap="none" dirty="0">
                <a:solidFill>
                  <a:srgbClr val="FFFF00"/>
                </a:solidFill>
                <a:latin typeface="Arial" charset="0"/>
                <a:ea typeface="Arial" charset="0"/>
                <a:cs typeface="Arial" charset="0"/>
                <a:sym typeface="Cabin"/>
              </a:rPr>
              <a:t>Síntesis</a:t>
            </a:r>
          </a:p>
        </p:txBody>
      </p:sp>
      <p:sp>
        <p:nvSpPr>
          <p:cNvPr id="689" name="Shape 689"/>
          <p:cNvSpPr txBox="1">
            <a:spLocks noGrp="1"/>
          </p:cNvSpPr>
          <p:nvPr>
            <p:ph idx="1"/>
          </p:nvPr>
        </p:nvSpPr>
        <p:spPr>
          <a:prstGeom prst="rect">
            <a:avLst/>
          </a:prstGeom>
          <a:noFill/>
          <a:ln>
            <a:noFill/>
          </a:ln>
        </p:spPr>
        <p:txBody>
          <a:bodyPr lIns="38100" tIns="38100" rIns="38100" bIns="38100" anchor="t" anchorCtr="0">
            <a:noAutofit/>
          </a:bodyPr>
          <a:lstStyle/>
          <a:p>
            <a:pPr marL="685800" marR="0" lvl="0" indent="-437896" algn="l" rtl="0">
              <a:lnSpc>
                <a:spcPct val="80000"/>
              </a:lnSpc>
              <a:spcBef>
                <a:spcPts val="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Operadores de comparación</a:t>
            </a:r>
            <a:br>
              <a:rPr lang="es-AR" sz="3600" b="0" u="none" strike="noStrike" cap="none" dirty="0">
                <a:solidFill>
                  <a:schemeClr val="lt1"/>
                </a:solidFill>
                <a:latin typeface="Arial" charset="0"/>
                <a:ea typeface="Arial" charset="0"/>
                <a:cs typeface="Arial" charset="0"/>
                <a:sym typeface="Cabin"/>
              </a:rPr>
            </a:br>
            <a:r>
              <a:rPr lang="es-AR" sz="3600" b="0" u="none" strike="noStrike" cap="none" dirty="0">
                <a:solidFill>
                  <a:srgbClr val="00FFFF"/>
                </a:solidFill>
                <a:latin typeface="Arial" charset="0"/>
                <a:ea typeface="Arial" charset="0"/>
                <a:cs typeface="Arial" charset="0"/>
                <a:sym typeface="Cabin"/>
              </a:rPr>
              <a:t>==   &lt;=   &gt;=   &gt;   &lt;   !   =</a:t>
            </a:r>
          </a:p>
          <a:p>
            <a:pPr marL="685800" marR="0" lvl="0" indent="-437896" algn="l" rtl="0">
              <a:lnSpc>
                <a:spcPct val="80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Indentación</a:t>
            </a:r>
          </a:p>
          <a:p>
            <a:pPr marL="685800" marR="0" lvl="0" indent="-437896" algn="l" rtl="0">
              <a:lnSpc>
                <a:spcPct val="80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Decisiones Unidireccionales</a:t>
            </a:r>
            <a:endParaRPr lang="es-AR" sz="3600" b="0" dirty="0">
              <a:solidFill>
                <a:schemeClr val="lt1"/>
              </a:solidFill>
              <a:latin typeface="Arial" charset="0"/>
              <a:ea typeface="Arial" charset="0"/>
              <a:cs typeface="Arial" charset="0"/>
              <a:sym typeface="Cabin"/>
            </a:endParaRPr>
          </a:p>
          <a:p>
            <a:pPr marL="685800" indent="-437896">
              <a:lnSpc>
                <a:spcPct val="80000"/>
              </a:lnSpc>
              <a:spcBef>
                <a:spcPts val="3500"/>
              </a:spcBef>
              <a:buClr>
                <a:schemeClr val="lt1"/>
              </a:buClr>
              <a:buSzPct val="100000"/>
              <a:buFont typeface="Cabin"/>
              <a:buChar char="•"/>
            </a:pPr>
            <a:r>
              <a:rPr lang="es-AR" sz="3600" b="0" dirty="0">
                <a:solidFill>
                  <a:schemeClr val="lt1"/>
                </a:solidFill>
                <a:latin typeface="Arial" charset="0"/>
                <a:ea typeface="Arial" charset="0"/>
                <a:cs typeface="Arial" charset="0"/>
                <a:sym typeface="Cabin"/>
              </a:rPr>
              <a:t>Decisiones Bidireccionales:</a:t>
            </a:r>
            <a:br>
              <a:rPr lang="es-AR" sz="3600" b="0" dirty="0">
                <a:solidFill>
                  <a:schemeClr val="lt1"/>
                </a:solidFill>
                <a:latin typeface="Arial" charset="0"/>
                <a:ea typeface="Arial" charset="0"/>
                <a:cs typeface="Arial" charset="0"/>
                <a:sym typeface="Cabin"/>
              </a:rPr>
            </a:br>
            <a:r>
              <a:rPr lang="es-AR" sz="3600" b="0" dirty="0">
                <a:solidFill>
                  <a:srgbClr val="00FF00"/>
                </a:solidFill>
                <a:latin typeface="Arial" charset="0"/>
                <a:ea typeface="Arial" charset="0"/>
                <a:cs typeface="Arial" charset="0"/>
                <a:sym typeface="Cabin"/>
              </a:rPr>
              <a:t>if:</a:t>
            </a:r>
            <a:r>
              <a:rPr lang="es-AR" sz="3600" b="0" dirty="0">
                <a:solidFill>
                  <a:schemeClr val="lt1"/>
                </a:solidFill>
                <a:latin typeface="Arial" charset="0"/>
                <a:ea typeface="Arial" charset="0"/>
                <a:cs typeface="Arial" charset="0"/>
                <a:sym typeface="Cabin"/>
              </a:rPr>
              <a:t>  y </a:t>
            </a:r>
            <a:r>
              <a:rPr lang="es-AR" sz="3600" b="0" dirty="0">
                <a:solidFill>
                  <a:srgbClr val="00FF00"/>
                </a:solidFill>
                <a:latin typeface="Arial" charset="0"/>
                <a:ea typeface="Arial" charset="0"/>
                <a:cs typeface="Arial" charset="0"/>
                <a:sym typeface="Cabin"/>
              </a:rPr>
              <a:t>else:</a:t>
            </a:r>
          </a:p>
        </p:txBody>
      </p:sp>
      <p:sp>
        <p:nvSpPr>
          <p:cNvPr id="690" name="Shape 690"/>
          <p:cNvSpPr txBox="1">
            <a:spLocks noGrp="1"/>
          </p:cNvSpPr>
          <p:nvPr>
            <p:ph type="body" idx="4294967295"/>
          </p:nvPr>
        </p:nvSpPr>
        <p:spPr>
          <a:xfrm>
            <a:off x="8452979" y="2472824"/>
            <a:ext cx="6725999" cy="5702300"/>
          </a:xfrm>
          <a:prstGeom prst="rect">
            <a:avLst/>
          </a:prstGeom>
          <a:noFill/>
          <a:ln>
            <a:noFill/>
          </a:ln>
        </p:spPr>
        <p:txBody>
          <a:bodyPr lIns="38100" tIns="38100" rIns="38100" bIns="38100" anchor="t" anchorCtr="0">
            <a:noAutofit/>
          </a:bodyPr>
          <a:lstStyle/>
          <a:p>
            <a:pPr marL="685800" marR="0" lvl="0" indent="-437896" algn="l" rtl="0">
              <a:lnSpc>
                <a:spcPct val="80000"/>
              </a:lnSpc>
              <a:spcBef>
                <a:spcPts val="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Decisiones Anidadas</a:t>
            </a:r>
          </a:p>
          <a:p>
            <a:pPr marL="685800" indent="-437896">
              <a:lnSpc>
                <a:spcPct val="80000"/>
              </a:lnSpc>
              <a:spcBef>
                <a:spcPts val="3500"/>
              </a:spcBef>
              <a:buClr>
                <a:schemeClr val="lt1"/>
              </a:buClr>
              <a:buSzPct val="100000"/>
              <a:buFont typeface="Cabin"/>
              <a:buChar char="•"/>
            </a:pPr>
            <a:r>
              <a:rPr lang="es-AR" sz="3600" b="0" dirty="0">
                <a:solidFill>
                  <a:schemeClr val="lt1"/>
                </a:solidFill>
                <a:latin typeface="Arial" charset="0"/>
                <a:ea typeface="Arial" charset="0"/>
                <a:cs typeface="Arial" charset="0"/>
                <a:sym typeface="Cabin"/>
              </a:rPr>
              <a:t>Decisiones Multidireccionales </a:t>
            </a:r>
            <a:r>
              <a:rPr lang="es-AR" sz="3600" b="0" u="none" strike="noStrike" cap="none" dirty="0">
                <a:solidFill>
                  <a:schemeClr val="lt1"/>
                </a:solidFill>
                <a:latin typeface="Arial" charset="0"/>
                <a:ea typeface="Arial" charset="0"/>
                <a:cs typeface="Arial" charset="0"/>
                <a:sym typeface="Cabin"/>
              </a:rPr>
              <a:t>usando </a:t>
            </a:r>
            <a:r>
              <a:rPr lang="es-AR" sz="3600" b="0" u="none" strike="noStrike" cap="none" dirty="0">
                <a:solidFill>
                  <a:srgbClr val="00FF00"/>
                </a:solidFill>
                <a:latin typeface="Arial" charset="0"/>
                <a:ea typeface="Arial" charset="0"/>
                <a:cs typeface="Arial" charset="0"/>
                <a:sym typeface="Cabin"/>
              </a:rPr>
              <a:t>elif</a:t>
            </a:r>
          </a:p>
          <a:p>
            <a:pPr marL="685800" marR="0" lvl="0" indent="-437896" algn="l" rtl="0">
              <a:lnSpc>
                <a:spcPct val="80000"/>
              </a:lnSpc>
              <a:spcBef>
                <a:spcPts val="3500"/>
              </a:spcBef>
              <a:spcAft>
                <a:spcPts val="0"/>
              </a:spcAft>
              <a:buClr>
                <a:schemeClr val="lt1"/>
              </a:buClr>
              <a:buSzPct val="100000"/>
              <a:buFont typeface="Cabin"/>
              <a:buChar char="•"/>
            </a:pPr>
            <a:r>
              <a:rPr lang="es-AR" sz="3600" b="0" dirty="0">
                <a:solidFill>
                  <a:srgbClr val="00FF00"/>
                </a:solidFill>
                <a:latin typeface="Arial" charset="0"/>
                <a:ea typeface="Arial" charset="0"/>
                <a:cs typeface="Arial" charset="0"/>
                <a:sym typeface="Cabin"/>
              </a:rPr>
              <a:t>t</a:t>
            </a:r>
            <a:r>
              <a:rPr lang="es-AR" sz="3600" b="0" u="none" strike="noStrike" cap="none" dirty="0">
                <a:solidFill>
                  <a:srgbClr val="00FF00"/>
                </a:solidFill>
                <a:latin typeface="Arial" charset="0"/>
                <a:ea typeface="Arial" charset="0"/>
                <a:cs typeface="Arial" charset="0"/>
                <a:sym typeface="Cabin"/>
              </a:rPr>
              <a:t>ry</a:t>
            </a:r>
            <a:r>
              <a:rPr lang="es-AR" sz="3600" b="0" u="none" strike="noStrike" cap="none" dirty="0">
                <a:solidFill>
                  <a:schemeClr val="lt1"/>
                </a:solidFill>
                <a:latin typeface="Arial" charset="0"/>
                <a:ea typeface="Arial" charset="0"/>
                <a:cs typeface="Arial" charset="0"/>
                <a:sym typeface="Cabin"/>
              </a:rPr>
              <a:t> / </a:t>
            </a:r>
            <a:r>
              <a:rPr lang="es-AR" sz="3600" b="0" dirty="0">
                <a:solidFill>
                  <a:srgbClr val="FF9900"/>
                </a:solidFill>
                <a:latin typeface="Arial" charset="0"/>
                <a:ea typeface="Arial" charset="0"/>
                <a:cs typeface="Arial" charset="0"/>
                <a:sym typeface="Cabin"/>
              </a:rPr>
              <a:t>e</a:t>
            </a:r>
            <a:r>
              <a:rPr lang="es-AR" sz="3600" b="0" u="none" strike="noStrike" cap="none" dirty="0">
                <a:solidFill>
                  <a:srgbClr val="FF9900"/>
                </a:solidFill>
                <a:latin typeface="Arial" charset="0"/>
                <a:ea typeface="Arial" charset="0"/>
                <a:cs typeface="Arial" charset="0"/>
                <a:sym typeface="Cabin"/>
              </a:rPr>
              <a:t>xcept</a:t>
            </a:r>
            <a:r>
              <a:rPr lang="es-AR" sz="3600" b="0" u="none" strike="noStrike" cap="none" dirty="0">
                <a:solidFill>
                  <a:schemeClr val="lt1"/>
                </a:solidFill>
                <a:latin typeface="Arial" charset="0"/>
                <a:ea typeface="Arial" charset="0"/>
                <a:cs typeface="Arial" charset="0"/>
                <a:sym typeface="Cabin"/>
              </a:rPr>
              <a:t> para compensar errores</a:t>
            </a:r>
          </a:p>
        </p:txBody>
      </p:sp>
    </p:spTree>
    <p:extLst>
      <p:ext uri="{BB962C8B-B14F-4D97-AF65-F5344CB8AC3E}">
        <p14:creationId xmlns:p14="http://schemas.microsoft.com/office/powerpoint/2010/main" val="21407791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prstGeom prst="rect">
            <a:avLst/>
          </a:prstGeom>
        </p:spPr>
        <p:txBody>
          <a:bodyPr lIns="91425" tIns="91425" rIns="91425" bIns="91425" anchor="ctr" anchorCtr="0">
            <a:noAutofit/>
          </a:bodyPr>
          <a:lstStyle/>
          <a:p>
            <a:pPr lvl="0">
              <a:spcBef>
                <a:spcPts val="0"/>
              </a:spcBef>
            </a:pPr>
            <a:r>
              <a:rPr lang="es-ES" sz="3600" dirty="0">
                <a:solidFill>
                  <a:srgbClr val="FFFF00"/>
                </a:solidFill>
              </a:rPr>
              <a:t>Agradecimientos / Colaboraciones</a:t>
            </a:r>
            <a:endParaRPr lang="en-US" sz="3600" dirty="0">
              <a:solidFill>
                <a:srgbClr val="FFFF00"/>
              </a:solidFill>
            </a:endParaRPr>
          </a:p>
        </p:txBody>
      </p:sp>
      <p:sp>
        <p:nvSpPr>
          <p:cNvPr id="549" name="Shape 549"/>
          <p:cNvSpPr txBox="1"/>
          <p:nvPr/>
        </p:nvSpPr>
        <p:spPr>
          <a:xfrm>
            <a:off x="1155700" y="2171403"/>
            <a:ext cx="6797699" cy="5943897"/>
          </a:xfrm>
          <a:prstGeom prst="rect">
            <a:avLst/>
          </a:prstGeom>
          <a:noFill/>
          <a:ln>
            <a:noFill/>
          </a:ln>
        </p:spPr>
        <p:txBody>
          <a:bodyPr lIns="91425" tIns="91425" rIns="91425" bIns="91425" anchor="t" anchorCtr="0">
            <a:noAutofit/>
          </a:bodyPr>
          <a:lstStyle/>
          <a:p>
            <a:pPr lvl="0"/>
            <a:r>
              <a:rPr lang="es-ES" sz="1800" dirty="0">
                <a:solidFill>
                  <a:srgbClr val="FFFFFF"/>
                </a:solidFill>
              </a:rPr>
              <a:t>Estas diapositivas están protegidas por derechos de autor 2010-  Charles R. Severance (</a:t>
            </a:r>
            <a:r>
              <a:rPr lang="es-ES" sz="1800" u="sng" dirty="0">
                <a:solidFill>
                  <a:srgbClr val="FFFF00"/>
                </a:solidFill>
                <a:hlinkClick r:id="rId3"/>
              </a:rPr>
              <a:t>www.dr-chuck.com</a:t>
            </a:r>
            <a:r>
              <a:rPr lang="es-ES" sz="1800" dirty="0">
                <a:solidFill>
                  <a:srgbClr val="FFFFFF"/>
                </a:solidFill>
              </a:rPr>
              <a:t>) de la Facultad de Información de la Universidad de Michigan, y se ponen a disposición bajo licencia de Creative Commons Attribution 4.0. Por favor, conserve esta última diapositiva en todas las copias del documento para cumplir con los requisitos de atribución de la licencia. Si realiza algún cambio, siéntase libre de agregar su nombre y el de su organización a la lista de colaboradores en esta página cuando republique los materiales.</a:t>
            </a:r>
          </a:p>
          <a:p>
            <a:pPr lvl="0"/>
            <a:endParaRPr lang="es-ES" sz="1800" dirty="0">
              <a:solidFill>
                <a:srgbClr val="FFFFFF"/>
              </a:solidFill>
            </a:endParaRPr>
          </a:p>
          <a:p>
            <a:pPr lvl="0"/>
            <a:r>
              <a:rPr lang="es-ES" sz="1800" dirty="0">
                <a:solidFill>
                  <a:srgbClr val="FFFFFF"/>
                </a:solidFill>
              </a:rPr>
              <a:t>Desarrollo inicial: Charles Severance, Facultad de Información de la Universidad de Michigan</a:t>
            </a:r>
          </a:p>
          <a:p>
            <a:pPr lvl="0"/>
            <a:endParaRPr lang="es-ES" sz="1800" dirty="0">
              <a:solidFill>
                <a:srgbClr val="FFFFFF"/>
              </a:solidFill>
            </a:endParaRPr>
          </a:p>
          <a:p>
            <a:pPr lvl="0"/>
            <a:r>
              <a:rPr lang="es-ES" sz="1800" dirty="0">
                <a:solidFill>
                  <a:srgbClr val="FFFFFF"/>
                </a:solidFill>
              </a:rPr>
              <a:t>… Ingrese nuevos colaboradores y traductores aquí</a:t>
            </a:r>
          </a:p>
          <a:p>
            <a:pPr lvl="0" rtl="0">
              <a:spcBef>
                <a:spcPts val="0"/>
              </a:spcBef>
              <a:buNone/>
            </a:pPr>
            <a:endParaRPr sz="1800" dirty="0">
              <a:solidFill>
                <a:srgbClr val="FFFFFF"/>
              </a:solidFill>
            </a:endParaRPr>
          </a:p>
        </p:txBody>
      </p:sp>
      <p:pic>
        <p:nvPicPr>
          <p:cNvPr id="550" name="Shape 550"/>
          <p:cNvPicPr preferRelativeResize="0"/>
          <p:nvPr/>
        </p:nvPicPr>
        <p:blipFill rotWithShape="1">
          <a:blip r:embed="rId4">
            <a:alphaModFix/>
          </a:blip>
          <a:srcRect/>
          <a:stretch/>
        </p:blipFill>
        <p:spPr>
          <a:xfrm>
            <a:off x="437900" y="991903"/>
            <a:ext cx="1024800" cy="1024800"/>
          </a:xfrm>
          <a:prstGeom prst="rect">
            <a:avLst/>
          </a:prstGeom>
          <a:noFill/>
          <a:ln>
            <a:noFill/>
          </a:ln>
        </p:spPr>
      </p:pic>
      <p:pic>
        <p:nvPicPr>
          <p:cNvPr id="551" name="Shape 551"/>
          <p:cNvPicPr preferRelativeResize="0"/>
          <p:nvPr/>
        </p:nvPicPr>
        <p:blipFill rotWithShape="1">
          <a:blip r:embed="rId5">
            <a:alphaModFix/>
          </a:blip>
          <a:srcRect/>
          <a:stretch/>
        </p:blipFill>
        <p:spPr>
          <a:xfrm>
            <a:off x="13897687" y="1170103"/>
            <a:ext cx="1968599" cy="668400"/>
          </a:xfrm>
          <a:prstGeom prst="rect">
            <a:avLst/>
          </a:prstGeom>
          <a:noFill/>
          <a:ln>
            <a:noFill/>
          </a:ln>
        </p:spPr>
      </p:pic>
      <p:sp>
        <p:nvSpPr>
          <p:cNvPr id="552" name="Shape 552"/>
          <p:cNvSpPr txBox="1"/>
          <p:nvPr/>
        </p:nvSpPr>
        <p:spPr>
          <a:xfrm>
            <a:off x="8704400" y="2369453"/>
            <a:ext cx="6797699" cy="5745847"/>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a:t>
            </a:r>
          </a:p>
        </p:txBody>
      </p:sp>
    </p:spTree>
    <p:extLst>
      <p:ext uri="{BB962C8B-B14F-4D97-AF65-F5344CB8AC3E}">
        <p14:creationId xmlns:p14="http://schemas.microsoft.com/office/powerpoint/2010/main" val="348901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1" name="Shape 291"/>
          <p:cNvSpPr txBox="1"/>
          <p:nvPr/>
        </p:nvSpPr>
        <p:spPr>
          <a:xfrm>
            <a:off x="1155700" y="2318469"/>
            <a:ext cx="8797769" cy="547140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x = 5</a:t>
            </a:r>
          </a:p>
          <a:p>
            <a:pPr marL="0" marR="0" lvl="0" indent="0" algn="l" rtl="0">
              <a:lnSpc>
                <a:spcPct val="100000"/>
              </a:lnSpc>
              <a:spcBef>
                <a:spcPts val="0"/>
              </a:spcBef>
              <a:spcAft>
                <a:spcPts val="0"/>
              </a:spcAft>
              <a:buClr>
                <a:srgbClr val="00FF00"/>
              </a:buClr>
              <a:buSzPct val="25000"/>
              <a:buFont typeface="Cabin"/>
              <a:buNone/>
            </a:pPr>
            <a:r>
              <a:rPr lang="es-ES" sz="3000" b="1" i="0" u="none" strike="noStrike" cap="none" dirty="0" err="1">
                <a:solidFill>
                  <a:srgbClr val="00FF00"/>
                </a:solidFill>
                <a:latin typeface="Courier New"/>
                <a:ea typeface="Courier New"/>
                <a:cs typeface="Courier New"/>
                <a:sym typeface="Courier New"/>
              </a:rPr>
              <a:t>if</a:t>
            </a:r>
            <a:r>
              <a:rPr lang="es-ES" sz="3000" b="1" i="0" u="none" strike="noStrike" cap="none" dirty="0">
                <a:solidFill>
                  <a:srgbClr val="00FF00"/>
                </a:solidFill>
                <a:latin typeface="Courier New"/>
                <a:ea typeface="Courier New"/>
                <a:cs typeface="Courier New"/>
                <a:sym typeface="Courier New"/>
              </a:rPr>
              <a:t> x == 5 : </a:t>
            </a:r>
          </a:p>
          <a:p>
            <a:pPr lvl="0">
              <a:buClr>
                <a:srgbClr val="00FF00"/>
              </a:buClr>
              <a:buSzPct val="25000"/>
            </a:pPr>
            <a:r>
              <a:rPr lang="es-ES" sz="3000" b="1" i="0" u="none" strike="noStrike" cap="none" dirty="0">
                <a:solidFill>
                  <a:srgbClr val="00FF00"/>
                </a:solidFill>
                <a:latin typeface="Courier New"/>
                <a:ea typeface="Courier New"/>
                <a:cs typeface="Courier New"/>
                <a:sym typeface="Courier New"/>
              </a:rPr>
              <a:t>    </a:t>
            </a:r>
            <a:r>
              <a:rPr lang="es-ES" sz="3000" b="1" i="0" u="none" strike="noStrike" cap="none" dirty="0" err="1">
                <a:solidFill>
                  <a:srgbClr val="00FF00"/>
                </a:solidFill>
                <a:latin typeface="Courier New"/>
                <a:ea typeface="Courier New"/>
                <a:cs typeface="Courier New"/>
                <a:sym typeface="Courier New"/>
              </a:rPr>
              <a:t>print</a:t>
            </a:r>
            <a:r>
              <a:rPr lang="es-ES" sz="3000" b="1" i="0" u="none" strike="noStrike" cap="none" dirty="0">
                <a:solidFill>
                  <a:srgbClr val="00FF00"/>
                </a:solidFill>
                <a:latin typeface="Courier New"/>
                <a:ea typeface="Courier New"/>
                <a:cs typeface="Courier New"/>
                <a:sym typeface="Courier New"/>
              </a:rPr>
              <a:t>(</a:t>
            </a:r>
            <a:r>
              <a:rPr lang="es-ES" sz="3000" b="1" dirty="0">
                <a:solidFill>
                  <a:srgbClr val="00FF00"/>
                </a:solidFill>
                <a:latin typeface="Courier New"/>
                <a:ea typeface="Courier New"/>
                <a:cs typeface="Courier New"/>
                <a:sym typeface="Courier New"/>
              </a:rPr>
              <a:t>'</a:t>
            </a:r>
            <a:r>
              <a:rPr lang="es-ES" sz="3000" b="1" i="0" u="none" strike="noStrike" cap="none" dirty="0">
                <a:solidFill>
                  <a:srgbClr val="00FF00"/>
                </a:solidFill>
                <a:latin typeface="Courier New"/>
                <a:ea typeface="Courier New"/>
                <a:cs typeface="Courier New"/>
                <a:sym typeface="Courier New"/>
              </a:rPr>
              <a:t>Igual a 5</a:t>
            </a:r>
            <a:r>
              <a:rPr lang="es-ES" sz="3000" b="1" dirty="0">
                <a:solidFill>
                  <a:srgbClr val="00FF00"/>
                </a:solidFill>
                <a:latin typeface="Courier New"/>
                <a:ea typeface="Courier New"/>
                <a:cs typeface="Courier New"/>
                <a:sym typeface="Courier New"/>
              </a:rPr>
              <a:t>')</a:t>
            </a:r>
            <a:endParaRPr lang="es-ES" sz="30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s-ES" sz="3000" b="1" i="0" u="none" strike="noStrike" cap="none" dirty="0" err="1">
                <a:solidFill>
                  <a:srgbClr val="FF00FF"/>
                </a:solidFill>
                <a:latin typeface="Courier New"/>
                <a:ea typeface="Courier New"/>
                <a:cs typeface="Courier New"/>
                <a:sym typeface="Courier New"/>
              </a:rPr>
              <a:t>if</a:t>
            </a:r>
            <a:r>
              <a:rPr lang="es-ES" sz="3000" b="1" i="0" u="none" strike="noStrike" cap="none" dirty="0">
                <a:solidFill>
                  <a:srgbClr val="FF00FF"/>
                </a:solidFill>
                <a:latin typeface="Courier New"/>
                <a:ea typeface="Courier New"/>
                <a:cs typeface="Courier New"/>
                <a:sym typeface="Courier New"/>
              </a:rPr>
              <a:t> x &gt; 4 : </a:t>
            </a:r>
          </a:p>
          <a:p>
            <a:pPr lvl="0">
              <a:buClr>
                <a:srgbClr val="FF00FF"/>
              </a:buClr>
              <a:buSzPct val="25000"/>
            </a:pPr>
            <a:r>
              <a:rPr lang="es-ES" sz="3000" b="1" i="0" u="none" strike="noStrike" cap="none" dirty="0">
                <a:solidFill>
                  <a:srgbClr val="FF00FF"/>
                </a:solidFill>
                <a:latin typeface="Courier New"/>
                <a:ea typeface="Courier New"/>
                <a:cs typeface="Courier New"/>
                <a:sym typeface="Courier New"/>
              </a:rPr>
              <a:t>   </a:t>
            </a:r>
            <a:r>
              <a:rPr lang="es-ES" sz="3000" b="1" i="0" u="none" strike="noStrike" cap="none" dirty="0" err="1">
                <a:solidFill>
                  <a:srgbClr val="FF00FF"/>
                </a:solidFill>
                <a:latin typeface="Courier New"/>
                <a:ea typeface="Courier New"/>
                <a:cs typeface="Courier New"/>
                <a:sym typeface="Courier New"/>
              </a:rPr>
              <a:t>print</a:t>
            </a:r>
            <a:r>
              <a:rPr lang="es-ES" sz="3000" b="1" i="0" u="none" strike="noStrike" cap="none" dirty="0">
                <a:solidFill>
                  <a:srgbClr val="FF00FF"/>
                </a:solidFill>
                <a:latin typeface="Courier New"/>
                <a:ea typeface="Courier New"/>
                <a:cs typeface="Courier New"/>
                <a:sym typeface="Courier New"/>
              </a:rPr>
              <a:t>(</a:t>
            </a:r>
            <a:r>
              <a:rPr lang="es-ES" sz="3000" b="1" dirty="0">
                <a:solidFill>
                  <a:srgbClr val="FF00FF"/>
                </a:solidFill>
                <a:latin typeface="Courier New"/>
                <a:ea typeface="Courier New"/>
                <a:cs typeface="Courier New"/>
                <a:sym typeface="Courier New"/>
              </a:rPr>
              <a:t>'</a:t>
            </a:r>
            <a:r>
              <a:rPr lang="es-ES" sz="3000" b="1" i="0" u="none" strike="noStrike" cap="none" dirty="0">
                <a:solidFill>
                  <a:srgbClr val="FF00FF"/>
                </a:solidFill>
                <a:latin typeface="Courier New"/>
                <a:ea typeface="Courier New"/>
                <a:cs typeface="Courier New"/>
                <a:sym typeface="Courier New"/>
              </a:rPr>
              <a:t>Mayor que 4</a:t>
            </a:r>
            <a:r>
              <a:rPr lang="es-ES" sz="3000" b="1" dirty="0">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7F00"/>
              </a:buClr>
              <a:buSzPct val="25000"/>
              <a:buFont typeface="Cabin"/>
              <a:buNone/>
            </a:pPr>
            <a:r>
              <a:rPr lang="es-ES" sz="3000" b="1" i="0" u="none" strike="noStrike" cap="none" dirty="0" err="1">
                <a:solidFill>
                  <a:srgbClr val="FF9900"/>
                </a:solidFill>
                <a:latin typeface="Courier New"/>
                <a:ea typeface="Courier New"/>
                <a:cs typeface="Courier New"/>
                <a:sym typeface="Courier New"/>
              </a:rPr>
              <a:t>if</a:t>
            </a:r>
            <a:r>
              <a:rPr lang="es-ES" sz="3000" b="1" i="0" u="none" strike="noStrike" cap="none" dirty="0">
                <a:solidFill>
                  <a:srgbClr val="FF9900"/>
                </a:solidFill>
                <a:latin typeface="Courier New"/>
                <a:ea typeface="Courier New"/>
                <a:cs typeface="Courier New"/>
                <a:sym typeface="Courier New"/>
              </a:rPr>
              <a:t>  x &gt;= 5 :</a:t>
            </a:r>
          </a:p>
          <a:p>
            <a:pPr lvl="0">
              <a:buClr>
                <a:srgbClr val="FF7F00"/>
              </a:buClr>
              <a:buSzPct val="25000"/>
            </a:pPr>
            <a:r>
              <a:rPr lang="es-ES" sz="3000" b="1" i="0" u="none" strike="noStrike" cap="none" dirty="0">
                <a:solidFill>
                  <a:srgbClr val="FF9900"/>
                </a:solidFill>
                <a:latin typeface="Courier New"/>
                <a:ea typeface="Courier New"/>
                <a:cs typeface="Courier New"/>
                <a:sym typeface="Courier New"/>
              </a:rPr>
              <a:t>    </a:t>
            </a:r>
            <a:r>
              <a:rPr lang="es-ES" sz="3000" b="1" i="0" u="none" strike="noStrike" cap="none" dirty="0" err="1">
                <a:solidFill>
                  <a:srgbClr val="FF9900"/>
                </a:solidFill>
                <a:latin typeface="Courier New"/>
                <a:ea typeface="Courier New"/>
                <a:cs typeface="Courier New"/>
                <a:sym typeface="Courier New"/>
              </a:rPr>
              <a:t>print</a:t>
            </a:r>
            <a:r>
              <a:rPr lang="es-ES" sz="3000" b="1" i="0" u="none" strike="noStrike" cap="none" dirty="0">
                <a:solidFill>
                  <a:srgbClr val="FF9900"/>
                </a:solidFill>
                <a:latin typeface="Courier New"/>
                <a:ea typeface="Courier New"/>
                <a:cs typeface="Courier New"/>
                <a:sym typeface="Courier New"/>
              </a:rPr>
              <a:t>(</a:t>
            </a:r>
            <a:r>
              <a:rPr lang="es-ES" sz="3000" b="1" dirty="0">
                <a:solidFill>
                  <a:srgbClr val="FF9900"/>
                </a:solidFill>
                <a:latin typeface="Courier New"/>
                <a:ea typeface="Courier New"/>
                <a:cs typeface="Courier New"/>
                <a:sym typeface="Courier New"/>
              </a:rPr>
              <a:t>'</a:t>
            </a:r>
            <a:r>
              <a:rPr lang="es-ES" sz="3000" b="1" i="0" u="none" strike="noStrike" cap="none" dirty="0">
                <a:solidFill>
                  <a:srgbClr val="FF9900"/>
                </a:solidFill>
                <a:latin typeface="Courier New"/>
                <a:ea typeface="Courier New"/>
                <a:cs typeface="Courier New"/>
                <a:sym typeface="Courier New"/>
              </a:rPr>
              <a:t>Mayor que o Igual a 5</a:t>
            </a:r>
            <a:r>
              <a:rPr lang="es-ES" sz="3000" b="1" dirty="0">
                <a:solidFill>
                  <a:srgbClr val="FF9900"/>
                </a:solidFill>
                <a:latin typeface="Courier New"/>
                <a:ea typeface="Courier New"/>
                <a:cs typeface="Courier New"/>
                <a:sym typeface="Courier New"/>
              </a:rPr>
              <a:t>')</a:t>
            </a:r>
            <a:endParaRPr lang="es-ES" sz="3000" b="1" i="0" u="none" strike="noStrike" cap="none" dirty="0">
              <a:solidFill>
                <a:srgbClr val="FF9900"/>
              </a:solidFill>
              <a:latin typeface="Courier New"/>
              <a:ea typeface="Courier New"/>
              <a:cs typeface="Courier New"/>
              <a:sym typeface="Courier New"/>
            </a:endParaRPr>
          </a:p>
          <a:p>
            <a:pPr lvl="0">
              <a:buClr>
                <a:srgbClr val="FF0000"/>
              </a:buClr>
              <a:buSzPct val="25000"/>
            </a:pPr>
            <a:r>
              <a:rPr lang="es-ES" sz="3000" b="1" i="0" u="none" strike="noStrike" cap="none" dirty="0" err="1">
                <a:solidFill>
                  <a:srgbClr val="D9D9D9"/>
                </a:solidFill>
                <a:latin typeface="Courier New"/>
                <a:ea typeface="Courier New"/>
                <a:cs typeface="Courier New"/>
                <a:sym typeface="Courier New"/>
              </a:rPr>
              <a:t>if</a:t>
            </a:r>
            <a:r>
              <a:rPr lang="es-ES" sz="3000" b="1" i="0" u="none" strike="noStrike" cap="none" dirty="0">
                <a:solidFill>
                  <a:srgbClr val="D9D9D9"/>
                </a:solidFill>
                <a:latin typeface="Courier New"/>
                <a:ea typeface="Courier New"/>
                <a:cs typeface="Courier New"/>
                <a:sym typeface="Courier New"/>
              </a:rPr>
              <a:t> x &lt; 6 : </a:t>
            </a:r>
            <a:r>
              <a:rPr lang="es-ES" sz="3000" b="1" i="0" u="none" strike="noStrike" cap="none" dirty="0" err="1">
                <a:solidFill>
                  <a:srgbClr val="D9D9D9"/>
                </a:solidFill>
                <a:latin typeface="Courier New"/>
                <a:ea typeface="Courier New"/>
                <a:cs typeface="Courier New"/>
                <a:sym typeface="Courier New"/>
              </a:rPr>
              <a:t>print</a:t>
            </a:r>
            <a:r>
              <a:rPr lang="es-ES" sz="3000" b="1" i="0" u="none" strike="noStrike" cap="none" dirty="0">
                <a:solidFill>
                  <a:srgbClr val="D9D9D9"/>
                </a:solidFill>
                <a:latin typeface="Courier New"/>
                <a:ea typeface="Courier New"/>
                <a:cs typeface="Courier New"/>
                <a:sym typeface="Courier New"/>
              </a:rPr>
              <a:t>(</a:t>
            </a:r>
            <a:r>
              <a:rPr lang="es-ES" sz="3000" b="1" dirty="0">
                <a:solidFill>
                  <a:srgbClr val="D9D9D9"/>
                </a:solidFill>
                <a:latin typeface="Courier New"/>
                <a:ea typeface="Courier New"/>
                <a:cs typeface="Courier New"/>
                <a:sym typeface="Courier New"/>
              </a:rPr>
              <a:t>'</a:t>
            </a:r>
            <a:r>
              <a:rPr lang="es-ES" sz="3000" b="1" i="0" u="none" strike="noStrike" cap="none" dirty="0">
                <a:solidFill>
                  <a:srgbClr val="D9D9D9"/>
                </a:solidFill>
                <a:latin typeface="Courier New"/>
                <a:ea typeface="Courier New"/>
                <a:cs typeface="Courier New"/>
                <a:sym typeface="Courier New"/>
              </a:rPr>
              <a:t>Menor que 6</a:t>
            </a:r>
            <a:r>
              <a:rPr lang="es-ES" sz="3000" b="1" dirty="0">
                <a:solidFill>
                  <a:srgbClr val="D9D9D9"/>
                </a:solidFill>
                <a:latin typeface="Courier New"/>
                <a:ea typeface="Courier New"/>
                <a:cs typeface="Courier New"/>
                <a:sym typeface="Courier New"/>
              </a:rPr>
              <a:t>') </a:t>
            </a:r>
            <a:endParaRPr lang="es-ES" sz="3000" b="1" i="0" u="none" strike="noStrike" cap="none" dirty="0">
              <a:solidFill>
                <a:srgbClr val="D9D9D9"/>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a:solidFill>
                  <a:srgbClr val="FFFF00"/>
                </a:solidFill>
                <a:latin typeface="Courier New"/>
                <a:ea typeface="Courier New"/>
                <a:cs typeface="Courier New"/>
                <a:sym typeface="Courier New"/>
              </a:rPr>
              <a:t>if</a:t>
            </a:r>
            <a:r>
              <a:rPr lang="es-ES" sz="3000" b="1" i="0" u="none" strike="noStrike" cap="none" dirty="0">
                <a:solidFill>
                  <a:srgbClr val="FFFF00"/>
                </a:solidFill>
                <a:latin typeface="Courier New"/>
                <a:ea typeface="Courier New"/>
                <a:cs typeface="Courier New"/>
                <a:sym typeface="Courier New"/>
              </a:rPr>
              <a:t> x &lt;= 5 :</a:t>
            </a:r>
          </a:p>
          <a:p>
            <a:pPr lvl="0">
              <a:buClr>
                <a:srgbClr val="FFFF00"/>
              </a:buClr>
              <a:buSzPct val="25000"/>
            </a:pP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err="1">
                <a:solidFill>
                  <a:srgbClr val="FFFF00"/>
                </a:solidFill>
                <a:latin typeface="Courier New"/>
                <a:ea typeface="Courier New"/>
                <a:cs typeface="Courier New"/>
                <a:sym typeface="Courier New"/>
              </a:rPr>
              <a:t>print</a:t>
            </a:r>
            <a:r>
              <a:rPr lang="es-ES" sz="3000" b="1" i="0" u="none" strike="noStrike" cap="none" dirty="0">
                <a:solidFill>
                  <a:srgbClr val="FFFF00"/>
                </a:solidFill>
                <a:latin typeface="Courier New"/>
                <a:ea typeface="Courier New"/>
                <a:cs typeface="Courier New"/>
                <a:sym typeface="Courier New"/>
              </a:rPr>
              <a:t>(</a:t>
            </a:r>
            <a:r>
              <a:rPr lang="es-ES" sz="3000" b="1" dirty="0">
                <a:solidFill>
                  <a:srgbClr val="FFFF00"/>
                </a:solidFill>
                <a:latin typeface="Courier New"/>
                <a:ea typeface="Courier New"/>
                <a:cs typeface="Courier New"/>
                <a:sym typeface="Courier New"/>
              </a:rPr>
              <a:t>'</a:t>
            </a:r>
            <a:r>
              <a:rPr lang="es-ES" sz="3000" b="1" i="0" u="none" strike="noStrike" cap="none" dirty="0">
                <a:solidFill>
                  <a:srgbClr val="FFFF00"/>
                </a:solidFill>
                <a:latin typeface="Courier New"/>
                <a:ea typeface="Courier New"/>
                <a:cs typeface="Courier New"/>
                <a:sym typeface="Courier New"/>
              </a:rPr>
              <a:t>Menor que o Igual a 5</a:t>
            </a:r>
            <a:r>
              <a:rPr lang="es-ES" sz="3000" b="1"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FF"/>
              </a:buClr>
              <a:buSzPct val="25000"/>
              <a:buFont typeface="Cabin"/>
              <a:buNone/>
            </a:pPr>
            <a:r>
              <a:rPr lang="es-ES" sz="3000" b="1" i="0" u="none" strike="noStrike" cap="none" dirty="0" err="1">
                <a:solidFill>
                  <a:srgbClr val="00FFFF"/>
                </a:solidFill>
                <a:latin typeface="Courier New"/>
                <a:ea typeface="Courier New"/>
                <a:cs typeface="Courier New"/>
                <a:sym typeface="Courier New"/>
              </a:rPr>
              <a:t>if</a:t>
            </a:r>
            <a:r>
              <a:rPr lang="es-ES" sz="3000" b="1" i="0" u="none" strike="noStrike" cap="none" dirty="0">
                <a:solidFill>
                  <a:srgbClr val="00FFFF"/>
                </a:solidFill>
                <a:latin typeface="Courier New"/>
                <a:ea typeface="Courier New"/>
                <a:cs typeface="Courier New"/>
                <a:sym typeface="Courier New"/>
              </a:rPr>
              <a:t> x != 6 :</a:t>
            </a:r>
          </a:p>
          <a:p>
            <a:pPr lvl="0">
              <a:buClr>
                <a:srgbClr val="00FFFF"/>
              </a:buClr>
              <a:buSzPct val="25000"/>
            </a:pPr>
            <a:r>
              <a:rPr lang="es-ES" sz="3000" b="1" i="0" u="none" strike="noStrike" cap="none" dirty="0">
                <a:solidFill>
                  <a:srgbClr val="00FFFF"/>
                </a:solidFill>
                <a:latin typeface="Courier New"/>
                <a:ea typeface="Courier New"/>
                <a:cs typeface="Courier New"/>
                <a:sym typeface="Courier New"/>
              </a:rPr>
              <a:t>    </a:t>
            </a:r>
            <a:r>
              <a:rPr lang="es-ES" sz="3000" b="1" i="0" u="none" strike="noStrike" cap="none" dirty="0" err="1">
                <a:solidFill>
                  <a:srgbClr val="00FFFF"/>
                </a:solidFill>
                <a:latin typeface="Courier New"/>
                <a:ea typeface="Courier New"/>
                <a:cs typeface="Courier New"/>
                <a:sym typeface="Courier New"/>
              </a:rPr>
              <a:t>print</a:t>
            </a:r>
            <a:r>
              <a:rPr lang="es-ES" sz="3000" b="1" i="0" u="none" strike="noStrike" cap="none" dirty="0">
                <a:solidFill>
                  <a:srgbClr val="00FFFF"/>
                </a:solidFill>
                <a:latin typeface="Courier New"/>
                <a:ea typeface="Courier New"/>
                <a:cs typeface="Courier New"/>
                <a:sym typeface="Courier New"/>
              </a:rPr>
              <a:t>(</a:t>
            </a:r>
            <a:r>
              <a:rPr lang="es-ES" sz="3000" b="1" dirty="0">
                <a:solidFill>
                  <a:srgbClr val="00FFFF"/>
                </a:solidFill>
                <a:latin typeface="Courier New"/>
                <a:ea typeface="Courier New"/>
                <a:cs typeface="Courier New"/>
                <a:sym typeface="Courier New"/>
              </a:rPr>
              <a:t>'</a:t>
            </a:r>
            <a:r>
              <a:rPr lang="es-ES" sz="3000" b="1" i="0" u="none" strike="noStrike" cap="none" dirty="0">
                <a:solidFill>
                  <a:srgbClr val="00FFFF"/>
                </a:solidFill>
                <a:latin typeface="Courier New"/>
                <a:ea typeface="Courier New"/>
                <a:cs typeface="Courier New"/>
                <a:sym typeface="Courier New"/>
              </a:rPr>
              <a:t>No igual a 6</a:t>
            </a:r>
            <a:r>
              <a:rPr lang="es-ES" sz="3000" b="1" dirty="0">
                <a:solidFill>
                  <a:srgbClr val="00FFFF"/>
                </a:solidFill>
                <a:latin typeface="Courier New"/>
                <a:ea typeface="Courier New"/>
                <a:cs typeface="Courier New"/>
                <a:sym typeface="Courier New"/>
              </a:rPr>
              <a:t>')</a:t>
            </a:r>
            <a:endParaRPr lang="es-ES" sz="3000" b="1" i="0" u="none" strike="noStrike" cap="none" dirty="0">
              <a:solidFill>
                <a:srgbClr val="00FFFF"/>
              </a:solidFill>
              <a:latin typeface="Courier New"/>
              <a:ea typeface="Courier New"/>
              <a:cs typeface="Courier New"/>
              <a:sym typeface="Courier New"/>
            </a:endParaRPr>
          </a:p>
        </p:txBody>
      </p:sp>
      <p:sp>
        <p:nvSpPr>
          <p:cNvPr id="292" name="Shape 292"/>
          <p:cNvSpPr txBox="1"/>
          <p:nvPr/>
        </p:nvSpPr>
        <p:spPr>
          <a:xfrm>
            <a:off x="10513900" y="2619264"/>
            <a:ext cx="5240762" cy="5202861"/>
          </a:xfrm>
          <a:prstGeom prst="rect">
            <a:avLst/>
          </a:prstGeom>
          <a:noFill/>
          <a:ln>
            <a:noFill/>
          </a:ln>
        </p:spPr>
        <p:txBody>
          <a:bodyPr lIns="0" tIns="0" rIns="0" bIns="0" anchor="ctr" anchorCtr="0">
            <a:noAutofit/>
          </a:bodyPr>
          <a:lstStyle/>
          <a:p>
            <a:pPr marL="0" marR="0" lvl="0" indent="0" algn="l" rtl="0">
              <a:lnSpc>
                <a:spcPct val="150000"/>
              </a:lnSpc>
              <a:spcBef>
                <a:spcPts val="0"/>
              </a:spcBef>
              <a:spcAft>
                <a:spcPts val="0"/>
              </a:spcAft>
              <a:buClr>
                <a:srgbClr val="00FF00"/>
              </a:buClr>
              <a:buSzPct val="25000"/>
              <a:buFont typeface="Cabin"/>
              <a:buNone/>
            </a:pPr>
            <a:r>
              <a:rPr lang="es-AR" sz="3600" u="none" strike="noStrike" cap="none" dirty="0">
                <a:solidFill>
                  <a:srgbClr val="00FF00"/>
                </a:solidFill>
                <a:latin typeface="Arial" charset="0"/>
                <a:ea typeface="Arial" charset="0"/>
                <a:cs typeface="Arial" charset="0"/>
                <a:sym typeface="Cabin"/>
              </a:rPr>
              <a:t>Igual a 5</a:t>
            </a:r>
          </a:p>
          <a:p>
            <a:pPr marL="0" marR="0" lvl="0" indent="0" algn="l" rtl="0">
              <a:lnSpc>
                <a:spcPct val="150000"/>
              </a:lnSpc>
              <a:spcBef>
                <a:spcPts val="0"/>
              </a:spcBef>
              <a:spcAft>
                <a:spcPts val="0"/>
              </a:spcAft>
              <a:buClr>
                <a:srgbClr val="FF00FF"/>
              </a:buClr>
              <a:buSzPct val="25000"/>
              <a:buFont typeface="Cabin"/>
              <a:buNone/>
            </a:pPr>
            <a:r>
              <a:rPr lang="es-AR" sz="3600" u="none" strike="noStrike" cap="none" dirty="0">
                <a:solidFill>
                  <a:srgbClr val="FF00FF"/>
                </a:solidFill>
                <a:latin typeface="Arial" charset="0"/>
                <a:ea typeface="Arial" charset="0"/>
                <a:cs typeface="Arial" charset="0"/>
                <a:sym typeface="Cabin"/>
              </a:rPr>
              <a:t>Mayor que 4</a:t>
            </a:r>
          </a:p>
          <a:p>
            <a:pPr marL="0" marR="0" lvl="0" indent="0" algn="l" rtl="0">
              <a:lnSpc>
                <a:spcPct val="150000"/>
              </a:lnSpc>
              <a:spcBef>
                <a:spcPts val="0"/>
              </a:spcBef>
              <a:spcAft>
                <a:spcPts val="0"/>
              </a:spcAft>
              <a:buClr>
                <a:srgbClr val="FF7F00"/>
              </a:buClr>
              <a:buSzPct val="25000"/>
              <a:buFont typeface="Cabin"/>
              <a:buNone/>
            </a:pPr>
            <a:r>
              <a:rPr lang="es-AR" sz="3600" u="none" strike="noStrike" cap="none" dirty="0">
                <a:solidFill>
                  <a:srgbClr val="FF9900"/>
                </a:solidFill>
                <a:latin typeface="Arial" charset="0"/>
                <a:ea typeface="Arial" charset="0"/>
                <a:cs typeface="Arial" charset="0"/>
                <a:sym typeface="Cabin"/>
              </a:rPr>
              <a:t>Mayor que o Igual a 5</a:t>
            </a:r>
          </a:p>
          <a:p>
            <a:pPr marL="0" marR="0" lvl="0" indent="0" algn="l" rtl="0">
              <a:lnSpc>
                <a:spcPct val="150000"/>
              </a:lnSpc>
              <a:spcBef>
                <a:spcPts val="0"/>
              </a:spcBef>
              <a:spcAft>
                <a:spcPts val="0"/>
              </a:spcAft>
              <a:buClr>
                <a:srgbClr val="FF0000"/>
              </a:buClr>
              <a:buSzPct val="25000"/>
              <a:buFont typeface="Cabin"/>
              <a:buNone/>
            </a:pPr>
            <a:r>
              <a:rPr lang="es-AR" sz="3600" u="none" strike="noStrike" cap="none" dirty="0">
                <a:solidFill>
                  <a:srgbClr val="CCCCCC"/>
                </a:solidFill>
                <a:latin typeface="Arial" charset="0"/>
                <a:ea typeface="Arial" charset="0"/>
                <a:cs typeface="Arial" charset="0"/>
                <a:sym typeface="Cabin"/>
              </a:rPr>
              <a:t>Menor que 6</a:t>
            </a:r>
          </a:p>
          <a:p>
            <a:pPr marL="0" marR="0" lvl="0" indent="0" algn="l" rtl="0">
              <a:lnSpc>
                <a:spcPct val="150000"/>
              </a:lnSpc>
              <a:spcBef>
                <a:spcPts val="0"/>
              </a:spcBef>
              <a:spcAft>
                <a:spcPts val="0"/>
              </a:spcAft>
              <a:buClr>
                <a:srgbClr val="FFFF00"/>
              </a:buClr>
              <a:buSzPct val="25000"/>
              <a:buFont typeface="Cabin"/>
              <a:buNone/>
            </a:pPr>
            <a:r>
              <a:rPr lang="es-AR" sz="3600" u="none" strike="noStrike" cap="none" dirty="0">
                <a:solidFill>
                  <a:srgbClr val="FFFF00"/>
                </a:solidFill>
                <a:latin typeface="Arial" charset="0"/>
                <a:ea typeface="Arial" charset="0"/>
                <a:cs typeface="Arial" charset="0"/>
                <a:sym typeface="Cabin"/>
              </a:rPr>
              <a:t>Menor que o Igual a 5</a:t>
            </a:r>
          </a:p>
          <a:p>
            <a:pPr marL="0" marR="0" lvl="0" indent="0" algn="l" rtl="0">
              <a:lnSpc>
                <a:spcPct val="150000"/>
              </a:lnSpc>
              <a:spcBef>
                <a:spcPts val="0"/>
              </a:spcBef>
              <a:spcAft>
                <a:spcPts val="0"/>
              </a:spcAft>
              <a:buClr>
                <a:srgbClr val="00FFFF"/>
              </a:buClr>
              <a:buSzPct val="25000"/>
              <a:buFont typeface="Cabin"/>
              <a:buNone/>
            </a:pPr>
            <a:r>
              <a:rPr lang="es-AR" sz="3600" u="none" strike="noStrike" cap="none" dirty="0">
                <a:solidFill>
                  <a:srgbClr val="00FFFF"/>
                </a:solidFill>
                <a:latin typeface="Arial" charset="0"/>
                <a:ea typeface="Arial" charset="0"/>
                <a:cs typeface="Arial" charset="0"/>
                <a:sym typeface="Cabin"/>
              </a:rPr>
              <a:t>No igual a 6</a:t>
            </a:r>
          </a:p>
        </p:txBody>
      </p:sp>
      <p:cxnSp>
        <p:nvCxnSpPr>
          <p:cNvPr id="293" name="Shape 293"/>
          <p:cNvCxnSpPr/>
          <p:nvPr/>
        </p:nvCxnSpPr>
        <p:spPr>
          <a:xfrm flipH="1">
            <a:off x="8409482" y="5775884"/>
            <a:ext cx="1804067" cy="17956"/>
          </a:xfrm>
          <a:prstGeom prst="straightConnector1">
            <a:avLst/>
          </a:prstGeom>
          <a:noFill/>
          <a:ln w="76200" cap="rnd" cmpd="sng">
            <a:solidFill>
              <a:srgbClr val="CCCCCC"/>
            </a:solidFill>
            <a:prstDash val="solid"/>
            <a:miter/>
            <a:headEnd type="stealth" w="med" len="med"/>
            <a:tailEnd type="none" w="med" len="med"/>
          </a:ln>
        </p:spPr>
      </p:cxnSp>
      <p:sp>
        <p:nvSpPr>
          <p:cNvPr id="7" name="Shape 281"/>
          <p:cNvSpPr txBox="1">
            <a:spLocks noGrp="1"/>
          </p:cNvSpPr>
          <p:nvPr>
            <p:ph type="title"/>
          </p:nvPr>
        </p:nvSpPr>
        <p:spPr>
          <a:xfrm>
            <a:off x="632178" y="905084"/>
            <a:ext cx="14991644" cy="1247721"/>
          </a:xfrm>
          <a:prstGeom prst="rect">
            <a:avLst/>
          </a:prstGeom>
          <a:noFill/>
          <a:ln>
            <a:noFill/>
          </a:ln>
        </p:spPr>
        <p:txBody>
          <a:bodyPr lIns="38100" tIns="38100" rIns="38100" bIns="38100" anchor="ctr" anchorCtr="0">
            <a:noAutofit/>
          </a:bodyPr>
          <a:lstStyle/>
          <a:p>
            <a:pPr lvl="0">
              <a:spcBef>
                <a:spcPts val="0"/>
              </a:spcBef>
              <a:buClr>
                <a:srgbClr val="00FF00"/>
              </a:buClr>
              <a:buSzPct val="25000"/>
            </a:pPr>
            <a:r>
              <a:rPr lang="es-AR" sz="7600" dirty="0">
                <a:solidFill>
                  <a:srgbClr val="FFFF00"/>
                </a:solidFill>
                <a:latin typeface="Arial" charset="0"/>
                <a:ea typeface="Arial" charset="0"/>
                <a:cs typeface="Arial" charset="0"/>
                <a:sym typeface="Cabin"/>
              </a:rPr>
              <a:t>Operadores de Comparación</a:t>
            </a:r>
            <a:endParaRPr lang="en-US" sz="7600" u="none" strike="noStrike" cap="none" dirty="0">
              <a:solidFill>
                <a:srgbClr val="FFFF00"/>
              </a:solidFill>
              <a:latin typeface="Arial" charset="0"/>
              <a:ea typeface="Arial" charset="0"/>
              <a:cs typeface="Arial" charset="0"/>
              <a:sym typeface="Cab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1323340" y="546176"/>
            <a:ext cx="10296785" cy="10705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5400" u="none" strike="noStrike" cap="none" dirty="0">
                <a:solidFill>
                  <a:srgbClr val="FFFF00"/>
                </a:solidFill>
                <a:latin typeface="Arial" charset="0"/>
                <a:ea typeface="Arial" charset="0"/>
                <a:cs typeface="Arial" charset="0"/>
                <a:sym typeface="Cabin"/>
              </a:rPr>
              <a:t>Decisiones Unidireccionales</a:t>
            </a:r>
          </a:p>
        </p:txBody>
      </p:sp>
      <p:sp>
        <p:nvSpPr>
          <p:cNvPr id="299" name="Shape 299"/>
          <p:cNvSpPr txBox="1"/>
          <p:nvPr/>
        </p:nvSpPr>
        <p:spPr>
          <a:xfrm>
            <a:off x="631900" y="1680371"/>
            <a:ext cx="5712000" cy="650573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ES" sz="3200" b="1" i="0" u="none" strike="noStrike" cap="none" dirty="0">
                <a:solidFill>
                  <a:schemeClr val="lt1"/>
                </a:solidFill>
                <a:latin typeface="Courier New"/>
                <a:ea typeface="Courier New"/>
                <a:cs typeface="Courier New"/>
                <a:sym typeface="Courier New"/>
              </a:rPr>
              <a:t>x = 5</a:t>
            </a:r>
          </a:p>
          <a:p>
            <a:pPr lvl="0">
              <a:buClr>
                <a:srgbClr val="FF7F00"/>
              </a:buClr>
              <a:buSzPct val="25000"/>
            </a:pPr>
            <a:r>
              <a:rPr lang="es-ES" sz="3200" b="1" i="0" u="none" strike="noStrike" cap="none" dirty="0" err="1">
                <a:solidFill>
                  <a:srgbClr val="FF9900"/>
                </a:solidFill>
                <a:latin typeface="Courier New"/>
                <a:ea typeface="Courier New"/>
                <a:cs typeface="Courier New"/>
                <a:sym typeface="Courier New"/>
              </a:rPr>
              <a:t>print</a:t>
            </a:r>
            <a:r>
              <a:rPr lang="es-ES" sz="3200" b="1" i="0" u="none" strike="noStrike" cap="none" dirty="0">
                <a:solidFill>
                  <a:srgbClr val="FF9900"/>
                </a:solidFill>
                <a:latin typeface="Courier New"/>
                <a:ea typeface="Courier New"/>
                <a:cs typeface="Courier New"/>
                <a:sym typeface="Courier New"/>
              </a:rPr>
              <a:t>(</a:t>
            </a:r>
            <a:r>
              <a:rPr lang="es-ES" sz="3200" b="1" dirty="0">
                <a:solidFill>
                  <a:srgbClr val="FF9900"/>
                </a:solidFill>
                <a:latin typeface="Courier New"/>
                <a:ea typeface="Courier New"/>
                <a:cs typeface="Courier New"/>
                <a:sym typeface="Courier New"/>
              </a:rPr>
              <a:t>'</a:t>
            </a:r>
            <a:r>
              <a:rPr lang="es-ES" sz="3200" b="1" i="0" u="none" strike="noStrike" cap="none" dirty="0">
                <a:solidFill>
                  <a:srgbClr val="FF9900"/>
                </a:solidFill>
                <a:latin typeface="Courier New"/>
                <a:ea typeface="Courier New"/>
                <a:cs typeface="Courier New"/>
                <a:sym typeface="Courier New"/>
              </a:rPr>
              <a:t>Antes de 5</a:t>
            </a:r>
            <a:r>
              <a:rPr lang="es-ES" sz="3200" b="1" dirty="0">
                <a:solidFill>
                  <a:srgbClr val="FF99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s-ES" sz="3200" b="1" i="0" u="none" strike="noStrike" cap="none" dirty="0" err="1">
                <a:solidFill>
                  <a:srgbClr val="00FFFF"/>
                </a:solidFill>
                <a:latin typeface="Courier New"/>
                <a:ea typeface="Courier New"/>
                <a:cs typeface="Courier New"/>
                <a:sym typeface="Courier New"/>
              </a:rPr>
              <a:t>if</a:t>
            </a:r>
            <a:r>
              <a:rPr lang="es-ES" sz="3200" b="1" i="0" u="none" strike="noStrike" cap="none" dirty="0">
                <a:solidFill>
                  <a:srgbClr val="00FFFF"/>
                </a:solidFill>
                <a:latin typeface="Courier New"/>
                <a:ea typeface="Courier New"/>
                <a:cs typeface="Courier New"/>
                <a:sym typeface="Courier New"/>
              </a:rPr>
              <a:t>  x == 5 :</a:t>
            </a:r>
          </a:p>
          <a:p>
            <a:pPr lvl="0">
              <a:buClr>
                <a:srgbClr val="FF00FF"/>
              </a:buClr>
              <a:buSzPct val="25000"/>
            </a:pPr>
            <a:r>
              <a:rPr lang="es-ES" sz="3200" b="1" i="0" u="none" strike="noStrike" cap="none" dirty="0">
                <a:solidFill>
                  <a:srgbClr val="00FFFF"/>
                </a:solidFill>
                <a:latin typeface="Courier New"/>
                <a:ea typeface="Courier New"/>
                <a:cs typeface="Courier New"/>
                <a:sym typeface="Courier New"/>
              </a:rPr>
              <a:t>    </a:t>
            </a:r>
            <a:r>
              <a:rPr lang="es-ES" sz="3200" b="1" i="0" u="none" strike="noStrike" cap="none" dirty="0" err="1">
                <a:solidFill>
                  <a:srgbClr val="00FFFF"/>
                </a:solidFill>
                <a:latin typeface="Courier New"/>
                <a:ea typeface="Courier New"/>
                <a:cs typeface="Courier New"/>
                <a:sym typeface="Courier New"/>
              </a:rPr>
              <a:t>print</a:t>
            </a:r>
            <a:r>
              <a:rPr lang="es-ES" sz="3200" b="1" i="0" u="none" strike="noStrike" cap="none" dirty="0">
                <a:solidFill>
                  <a:srgbClr val="00FFFF"/>
                </a:solidFill>
                <a:latin typeface="Courier New"/>
                <a:ea typeface="Courier New"/>
                <a:cs typeface="Courier New"/>
                <a:sym typeface="Courier New"/>
              </a:rPr>
              <a:t>(</a:t>
            </a:r>
            <a:r>
              <a:rPr lang="es-ES" sz="3200" b="1" dirty="0">
                <a:solidFill>
                  <a:srgbClr val="00FFFF"/>
                </a:solidFill>
                <a:latin typeface="Courier New"/>
                <a:ea typeface="Courier New"/>
                <a:cs typeface="Courier New"/>
                <a:sym typeface="Courier New"/>
              </a:rPr>
              <a:t>'</a:t>
            </a:r>
            <a:r>
              <a:rPr lang="es-ES" sz="3200" b="1" i="0" u="none" strike="noStrike" cap="none" dirty="0">
                <a:solidFill>
                  <a:srgbClr val="00FFFF"/>
                </a:solidFill>
                <a:latin typeface="Courier New"/>
                <a:ea typeface="Courier New"/>
                <a:cs typeface="Courier New"/>
                <a:sym typeface="Courier New"/>
              </a:rPr>
              <a:t>Es 5</a:t>
            </a:r>
            <a:r>
              <a:rPr lang="es-ES" sz="3200" b="1" dirty="0">
                <a:solidFill>
                  <a:srgbClr val="00FFFF"/>
                </a:solidFill>
                <a:latin typeface="Courier New"/>
                <a:ea typeface="Courier New"/>
                <a:cs typeface="Courier New"/>
                <a:sym typeface="Courier New"/>
              </a:rPr>
              <a:t>')</a:t>
            </a:r>
          </a:p>
          <a:p>
            <a:pPr lvl="0">
              <a:buClr>
                <a:srgbClr val="FF00FF"/>
              </a:buClr>
              <a:buSzPct val="25000"/>
            </a:pPr>
            <a:r>
              <a:rPr lang="es-ES" sz="3200" b="1" i="0" u="none" strike="noStrike" cap="none" dirty="0">
                <a:solidFill>
                  <a:srgbClr val="00FFFF"/>
                </a:solidFill>
                <a:latin typeface="Courier New"/>
                <a:ea typeface="Courier New"/>
                <a:cs typeface="Courier New"/>
                <a:sym typeface="Courier New"/>
              </a:rPr>
              <a:t>    </a:t>
            </a:r>
            <a:r>
              <a:rPr lang="es-ES" sz="3200" b="1" i="0" u="none" strike="noStrike" cap="none" dirty="0" err="1">
                <a:solidFill>
                  <a:srgbClr val="00FFFF"/>
                </a:solidFill>
                <a:latin typeface="Courier New"/>
                <a:ea typeface="Courier New"/>
                <a:cs typeface="Courier New"/>
                <a:sym typeface="Courier New"/>
              </a:rPr>
              <a:t>print</a:t>
            </a:r>
            <a:r>
              <a:rPr lang="es-ES" sz="3200" b="1" i="0" u="none" strike="noStrike" cap="none" dirty="0">
                <a:solidFill>
                  <a:srgbClr val="00FFFF"/>
                </a:solidFill>
                <a:latin typeface="Courier New"/>
                <a:ea typeface="Courier New"/>
                <a:cs typeface="Courier New"/>
                <a:sym typeface="Courier New"/>
              </a:rPr>
              <a:t>(</a:t>
            </a:r>
            <a:r>
              <a:rPr lang="es-ES" sz="3200" b="1" dirty="0">
                <a:solidFill>
                  <a:srgbClr val="00FFFF"/>
                </a:solidFill>
                <a:latin typeface="Courier New"/>
                <a:ea typeface="Courier New"/>
                <a:cs typeface="Courier New"/>
                <a:sym typeface="Courier New"/>
              </a:rPr>
              <a:t>'</a:t>
            </a:r>
            <a:r>
              <a:rPr lang="es-ES" sz="3200" b="1" i="0" u="none" strike="noStrike" cap="none" dirty="0">
                <a:solidFill>
                  <a:srgbClr val="00FFFF"/>
                </a:solidFill>
                <a:latin typeface="Courier New"/>
                <a:ea typeface="Courier New"/>
                <a:cs typeface="Courier New"/>
                <a:sym typeface="Courier New"/>
              </a:rPr>
              <a:t>Sigue Siendo 5</a:t>
            </a:r>
            <a:r>
              <a:rPr lang="es-ES" sz="3200" b="1" dirty="0">
                <a:solidFill>
                  <a:srgbClr val="00FFFF"/>
                </a:solidFill>
                <a:latin typeface="Courier New"/>
                <a:ea typeface="Courier New"/>
                <a:cs typeface="Courier New"/>
                <a:sym typeface="Courier New"/>
              </a:rPr>
              <a:t>')</a:t>
            </a:r>
          </a:p>
          <a:p>
            <a:pPr lvl="0">
              <a:buClr>
                <a:srgbClr val="FF00FF"/>
              </a:buClr>
              <a:buSzPct val="25000"/>
            </a:pPr>
            <a:r>
              <a:rPr lang="es-ES" sz="3200" b="1" i="0" u="none" strike="noStrike" cap="none" dirty="0">
                <a:solidFill>
                  <a:srgbClr val="00FFFF"/>
                </a:solidFill>
                <a:latin typeface="Courier New"/>
                <a:ea typeface="Courier New"/>
                <a:cs typeface="Courier New"/>
                <a:sym typeface="Courier New"/>
              </a:rPr>
              <a:t>    </a:t>
            </a:r>
            <a:r>
              <a:rPr lang="es-ES" sz="3200" b="1" i="0" u="none" strike="noStrike" cap="none" dirty="0" err="1">
                <a:solidFill>
                  <a:srgbClr val="00FFFF"/>
                </a:solidFill>
                <a:latin typeface="Courier New"/>
                <a:ea typeface="Courier New"/>
                <a:cs typeface="Courier New"/>
                <a:sym typeface="Courier New"/>
              </a:rPr>
              <a:t>print</a:t>
            </a:r>
            <a:r>
              <a:rPr lang="es-ES" sz="3200" b="1" i="0" u="none" strike="noStrike" cap="none" dirty="0">
                <a:solidFill>
                  <a:srgbClr val="00FFFF"/>
                </a:solidFill>
                <a:latin typeface="Courier New"/>
                <a:ea typeface="Courier New"/>
                <a:cs typeface="Courier New"/>
                <a:sym typeface="Courier New"/>
              </a:rPr>
              <a:t>(</a:t>
            </a:r>
            <a:r>
              <a:rPr lang="es-ES" sz="3200" b="1" dirty="0">
                <a:solidFill>
                  <a:srgbClr val="00FFFF"/>
                </a:solidFill>
                <a:latin typeface="Courier New"/>
                <a:ea typeface="Courier New"/>
                <a:cs typeface="Courier New"/>
                <a:sym typeface="Courier New"/>
              </a:rPr>
              <a:t>'</a:t>
            </a:r>
            <a:r>
              <a:rPr lang="es-ES" sz="3200" b="1" i="0" u="none" strike="noStrike" cap="none" dirty="0">
                <a:solidFill>
                  <a:srgbClr val="00FFFF"/>
                </a:solidFill>
                <a:latin typeface="Courier New"/>
                <a:ea typeface="Courier New"/>
                <a:cs typeface="Courier New"/>
                <a:sym typeface="Courier New"/>
              </a:rPr>
              <a:t>Tercer 5</a:t>
            </a:r>
            <a:r>
              <a:rPr lang="es-ES" sz="3200" b="1" dirty="0">
                <a:solidFill>
                  <a:srgbClr val="00FFFF"/>
                </a:solidFill>
                <a:latin typeface="Courier New"/>
                <a:ea typeface="Courier New"/>
                <a:cs typeface="Courier New"/>
                <a:sym typeface="Courier New"/>
              </a:rPr>
              <a:t>')</a:t>
            </a:r>
          </a:p>
          <a:p>
            <a:pPr lvl="0">
              <a:buClr>
                <a:srgbClr val="FF7F00"/>
              </a:buClr>
              <a:buSzPct val="25000"/>
            </a:pPr>
            <a:r>
              <a:rPr lang="es-ES" sz="3200" b="1" i="0" u="none" strike="noStrike" cap="none" dirty="0" err="1">
                <a:solidFill>
                  <a:srgbClr val="FF9900"/>
                </a:solidFill>
                <a:latin typeface="Courier New"/>
                <a:ea typeface="Courier New"/>
                <a:cs typeface="Courier New"/>
                <a:sym typeface="Courier New"/>
              </a:rPr>
              <a:t>print</a:t>
            </a:r>
            <a:r>
              <a:rPr lang="es-ES" sz="3200" b="1" i="0" u="none" strike="noStrike" cap="none" dirty="0">
                <a:solidFill>
                  <a:srgbClr val="FF9900"/>
                </a:solidFill>
                <a:latin typeface="Courier New"/>
                <a:ea typeface="Courier New"/>
                <a:cs typeface="Courier New"/>
                <a:sym typeface="Courier New"/>
              </a:rPr>
              <a:t>(</a:t>
            </a:r>
            <a:r>
              <a:rPr lang="es-ES" sz="3200" b="1" dirty="0">
                <a:solidFill>
                  <a:srgbClr val="FF9900"/>
                </a:solidFill>
                <a:latin typeface="Courier New"/>
                <a:ea typeface="Courier New"/>
                <a:cs typeface="Courier New"/>
                <a:sym typeface="Courier New"/>
              </a:rPr>
              <a:t>'</a:t>
            </a:r>
            <a:r>
              <a:rPr lang="es-ES" sz="3200" b="1" i="0" u="none" strike="noStrike" cap="none" dirty="0">
                <a:solidFill>
                  <a:srgbClr val="FF9900"/>
                </a:solidFill>
                <a:latin typeface="Courier New"/>
                <a:ea typeface="Courier New"/>
                <a:cs typeface="Courier New"/>
                <a:sym typeface="Courier New"/>
              </a:rPr>
              <a:t>Después de </a:t>
            </a:r>
            <a:r>
              <a:rPr lang="es-ES" sz="3200" b="1" dirty="0">
                <a:solidFill>
                  <a:srgbClr val="FF9900"/>
                </a:solidFill>
                <a:latin typeface="Courier New"/>
                <a:ea typeface="Courier New"/>
                <a:cs typeface="Courier New"/>
                <a:sym typeface="Courier New"/>
              </a:rPr>
              <a:t>5')</a:t>
            </a:r>
            <a:endParaRPr lang="es-ES" sz="3200" b="1" i="0" u="none" strike="noStrike" cap="none" dirty="0">
              <a:solidFill>
                <a:srgbClr val="FF9900"/>
              </a:solidFill>
              <a:latin typeface="Courier New"/>
              <a:ea typeface="Courier New"/>
              <a:cs typeface="Courier New"/>
              <a:sym typeface="Courier New"/>
            </a:endParaRPr>
          </a:p>
          <a:p>
            <a:pPr lvl="0">
              <a:buClr>
                <a:srgbClr val="FF7F00"/>
              </a:buClr>
              <a:buSzPct val="25000"/>
            </a:pPr>
            <a:r>
              <a:rPr lang="es-ES" sz="3200" b="1" dirty="0" err="1">
                <a:solidFill>
                  <a:srgbClr val="FF9900"/>
                </a:solidFill>
                <a:latin typeface="Courier New"/>
                <a:ea typeface="Courier New"/>
                <a:cs typeface="Courier New"/>
                <a:sym typeface="Courier New"/>
              </a:rPr>
              <a:t>p</a:t>
            </a:r>
            <a:r>
              <a:rPr lang="es-ES" sz="3200" b="1" i="0" u="none" strike="noStrike" cap="none" dirty="0" err="1">
                <a:solidFill>
                  <a:srgbClr val="FF9900"/>
                </a:solidFill>
                <a:latin typeface="Courier New"/>
                <a:ea typeface="Courier New"/>
                <a:cs typeface="Courier New"/>
                <a:sym typeface="Courier New"/>
              </a:rPr>
              <a:t>rint</a:t>
            </a:r>
            <a:r>
              <a:rPr lang="es-ES" sz="3200" b="1" i="0" u="none" strike="noStrike" cap="none" dirty="0">
                <a:solidFill>
                  <a:srgbClr val="FF9900"/>
                </a:solidFill>
                <a:latin typeface="Courier New"/>
                <a:ea typeface="Courier New"/>
                <a:cs typeface="Courier New"/>
                <a:sym typeface="Courier New"/>
              </a:rPr>
              <a:t>(</a:t>
            </a:r>
            <a:r>
              <a:rPr lang="es-ES" sz="3200" b="1" dirty="0">
                <a:solidFill>
                  <a:srgbClr val="FF9900"/>
                </a:solidFill>
                <a:latin typeface="Courier New"/>
                <a:ea typeface="Courier New"/>
                <a:cs typeface="Courier New"/>
                <a:sym typeface="Courier New"/>
              </a:rPr>
              <a:t>'</a:t>
            </a:r>
            <a:r>
              <a:rPr lang="es-ES" sz="3200" b="1" i="0" u="none" strike="noStrike" cap="none" dirty="0">
                <a:solidFill>
                  <a:srgbClr val="FF9900"/>
                </a:solidFill>
                <a:latin typeface="Courier New"/>
                <a:ea typeface="Courier New"/>
                <a:cs typeface="Courier New"/>
                <a:sym typeface="Courier New"/>
              </a:rPr>
              <a:t>Antes de </a:t>
            </a:r>
            <a:r>
              <a:rPr lang="es-ES" sz="3200" b="1" dirty="0">
                <a:solidFill>
                  <a:srgbClr val="FF9900"/>
                </a:solidFill>
                <a:latin typeface="Courier New"/>
                <a:ea typeface="Courier New"/>
                <a:cs typeface="Courier New"/>
                <a:sym typeface="Courier New"/>
              </a:rPr>
              <a:t>6')</a:t>
            </a:r>
            <a:endParaRPr lang="es-ES" sz="3200" b="1" i="0" u="none" strike="noStrike" cap="none" dirty="0">
              <a:solidFill>
                <a:srgbClr val="FF99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s-ES" sz="3200" b="1" i="0" u="none" strike="noStrike" cap="none" dirty="0" err="1">
                <a:solidFill>
                  <a:srgbClr val="00FF00"/>
                </a:solidFill>
                <a:latin typeface="Courier New"/>
                <a:ea typeface="Courier New"/>
                <a:cs typeface="Courier New"/>
                <a:sym typeface="Courier New"/>
              </a:rPr>
              <a:t>if</a:t>
            </a:r>
            <a:r>
              <a:rPr lang="es-ES" sz="3200" b="1" i="0" u="none" strike="noStrike" cap="none" dirty="0">
                <a:solidFill>
                  <a:srgbClr val="00FF00"/>
                </a:solidFill>
                <a:latin typeface="Courier New"/>
                <a:ea typeface="Courier New"/>
                <a:cs typeface="Courier New"/>
                <a:sym typeface="Courier New"/>
              </a:rPr>
              <a:t> x == 6 :</a:t>
            </a:r>
          </a:p>
          <a:p>
            <a:pPr lvl="0">
              <a:buClr>
                <a:srgbClr val="00FF00"/>
              </a:buClr>
              <a:buSzPct val="25000"/>
            </a:pPr>
            <a:r>
              <a:rPr lang="es-ES" sz="3200" b="1" i="0" u="none" strike="noStrike" cap="none" dirty="0">
                <a:solidFill>
                  <a:srgbClr val="00FF00"/>
                </a:solidFill>
                <a:latin typeface="Courier New"/>
                <a:ea typeface="Courier New"/>
                <a:cs typeface="Courier New"/>
                <a:sym typeface="Courier New"/>
              </a:rPr>
              <a:t>    </a:t>
            </a:r>
            <a:r>
              <a:rPr lang="es-ES" sz="3200" b="1" i="0" u="none" strike="noStrike" cap="none" dirty="0" err="1">
                <a:solidFill>
                  <a:srgbClr val="00FF00"/>
                </a:solidFill>
                <a:latin typeface="Courier New"/>
                <a:ea typeface="Courier New"/>
                <a:cs typeface="Courier New"/>
                <a:sym typeface="Courier New"/>
              </a:rPr>
              <a:t>print</a:t>
            </a:r>
            <a:r>
              <a:rPr lang="es-ES" sz="3200" b="1" i="0" u="none" strike="noStrike" cap="none" dirty="0">
                <a:solidFill>
                  <a:srgbClr val="00FF00"/>
                </a:solidFill>
                <a:latin typeface="Courier New"/>
                <a:ea typeface="Courier New"/>
                <a:cs typeface="Courier New"/>
                <a:sym typeface="Courier New"/>
              </a:rPr>
              <a:t>(</a:t>
            </a:r>
            <a:r>
              <a:rPr lang="es-ES" sz="3200" b="1" dirty="0">
                <a:solidFill>
                  <a:srgbClr val="00FF00"/>
                </a:solidFill>
                <a:latin typeface="Courier New"/>
                <a:ea typeface="Courier New"/>
                <a:cs typeface="Courier New"/>
                <a:sym typeface="Courier New"/>
              </a:rPr>
              <a:t>'</a:t>
            </a:r>
            <a:r>
              <a:rPr lang="es-ES" sz="3200" b="1" i="0" u="none" strike="noStrike" cap="none" dirty="0">
                <a:solidFill>
                  <a:srgbClr val="00FF00"/>
                </a:solidFill>
                <a:latin typeface="Courier New"/>
                <a:ea typeface="Courier New"/>
                <a:cs typeface="Courier New"/>
                <a:sym typeface="Courier New"/>
              </a:rPr>
              <a:t>Es </a:t>
            </a:r>
            <a:r>
              <a:rPr lang="es-ES" sz="3200" b="1" dirty="0">
                <a:solidFill>
                  <a:srgbClr val="00FF00"/>
                </a:solidFill>
                <a:latin typeface="Courier New"/>
                <a:ea typeface="Courier New"/>
                <a:cs typeface="Courier New"/>
                <a:sym typeface="Courier New"/>
              </a:rPr>
              <a:t>6')</a:t>
            </a:r>
            <a:endParaRPr lang="es-ES" sz="3200" b="1" dirty="0">
              <a:solidFill>
                <a:schemeClr val="accent1"/>
              </a:solidFill>
              <a:latin typeface="Courier New"/>
              <a:ea typeface="Courier New"/>
              <a:cs typeface="Courier New"/>
              <a:sym typeface="Courier New"/>
            </a:endParaRPr>
          </a:p>
          <a:p>
            <a:pPr lvl="0">
              <a:buClr>
                <a:srgbClr val="00FF00"/>
              </a:buClr>
              <a:buSzPct val="25000"/>
            </a:pPr>
            <a:r>
              <a:rPr lang="es-ES" sz="3200" b="1" i="0" u="none" strike="noStrike" cap="none" dirty="0">
                <a:solidFill>
                  <a:srgbClr val="00FF00"/>
                </a:solidFill>
                <a:latin typeface="Courier New"/>
                <a:ea typeface="Courier New"/>
                <a:cs typeface="Courier New"/>
                <a:sym typeface="Courier New"/>
              </a:rPr>
              <a:t>    </a:t>
            </a:r>
            <a:r>
              <a:rPr lang="es-ES" sz="3200" b="1" i="0" u="none" strike="noStrike" cap="none" dirty="0" err="1">
                <a:solidFill>
                  <a:srgbClr val="00FF00"/>
                </a:solidFill>
                <a:latin typeface="Courier New"/>
                <a:ea typeface="Courier New"/>
                <a:cs typeface="Courier New"/>
                <a:sym typeface="Courier New"/>
              </a:rPr>
              <a:t>print</a:t>
            </a:r>
            <a:r>
              <a:rPr lang="es-ES" sz="3200" b="1" i="0" u="none" strike="noStrike" cap="none" dirty="0">
                <a:solidFill>
                  <a:srgbClr val="00FF00"/>
                </a:solidFill>
                <a:latin typeface="Courier New"/>
                <a:ea typeface="Courier New"/>
                <a:cs typeface="Courier New"/>
                <a:sym typeface="Courier New"/>
              </a:rPr>
              <a:t>(</a:t>
            </a:r>
            <a:r>
              <a:rPr lang="es-ES" sz="3200" b="1" dirty="0">
                <a:solidFill>
                  <a:srgbClr val="00FF00"/>
                </a:solidFill>
                <a:latin typeface="Courier New"/>
                <a:ea typeface="Courier New"/>
                <a:cs typeface="Courier New"/>
                <a:sym typeface="Courier New"/>
              </a:rPr>
              <a:t>'</a:t>
            </a:r>
            <a:r>
              <a:rPr lang="es-ES" sz="3200" b="1" i="0" u="none" strike="noStrike" cap="none" dirty="0">
                <a:solidFill>
                  <a:srgbClr val="00FF00"/>
                </a:solidFill>
                <a:latin typeface="Courier New"/>
                <a:ea typeface="Courier New"/>
                <a:cs typeface="Courier New"/>
                <a:sym typeface="Courier New"/>
              </a:rPr>
              <a:t>Sigue siendo </a:t>
            </a:r>
            <a:r>
              <a:rPr lang="es-ES" sz="3200" b="1" dirty="0">
                <a:solidFill>
                  <a:srgbClr val="00FF00"/>
                </a:solidFill>
                <a:latin typeface="Courier New"/>
                <a:ea typeface="Courier New"/>
                <a:cs typeface="Courier New"/>
                <a:sym typeface="Courier New"/>
              </a:rPr>
              <a:t>6')</a:t>
            </a:r>
            <a:endParaRPr lang="es-ES" sz="3200" b="1" dirty="0">
              <a:solidFill>
                <a:schemeClr val="accent1"/>
              </a:solidFill>
              <a:latin typeface="Courier New"/>
              <a:ea typeface="Courier New"/>
              <a:cs typeface="Courier New"/>
              <a:sym typeface="Courier New"/>
            </a:endParaRPr>
          </a:p>
          <a:p>
            <a:pPr lvl="0">
              <a:buClr>
                <a:srgbClr val="00FF00"/>
              </a:buClr>
              <a:buSzPct val="25000"/>
            </a:pPr>
            <a:r>
              <a:rPr lang="es-ES" sz="3200" b="1" i="0" u="none" strike="noStrike" cap="none" dirty="0">
                <a:solidFill>
                  <a:srgbClr val="00FF00"/>
                </a:solidFill>
                <a:latin typeface="Courier New"/>
                <a:ea typeface="Courier New"/>
                <a:cs typeface="Courier New"/>
                <a:sym typeface="Courier New"/>
              </a:rPr>
              <a:t>    </a:t>
            </a:r>
            <a:r>
              <a:rPr lang="es-ES" sz="3200" b="1" i="0" u="none" strike="noStrike" cap="none" dirty="0" err="1">
                <a:solidFill>
                  <a:srgbClr val="00FF00"/>
                </a:solidFill>
                <a:latin typeface="Courier New"/>
                <a:ea typeface="Courier New"/>
                <a:cs typeface="Courier New"/>
                <a:sym typeface="Courier New"/>
              </a:rPr>
              <a:t>print</a:t>
            </a:r>
            <a:r>
              <a:rPr lang="es-ES" sz="3200" b="1" i="0" u="none" strike="noStrike" cap="none" dirty="0">
                <a:solidFill>
                  <a:srgbClr val="00FF00"/>
                </a:solidFill>
                <a:latin typeface="Courier New"/>
                <a:ea typeface="Courier New"/>
                <a:cs typeface="Courier New"/>
                <a:sym typeface="Courier New"/>
              </a:rPr>
              <a:t>(</a:t>
            </a:r>
            <a:r>
              <a:rPr lang="es-ES" sz="3200" b="1" dirty="0">
                <a:solidFill>
                  <a:srgbClr val="00FF00"/>
                </a:solidFill>
                <a:latin typeface="Courier New"/>
                <a:ea typeface="Courier New"/>
                <a:cs typeface="Courier New"/>
                <a:sym typeface="Courier New"/>
              </a:rPr>
              <a:t>'</a:t>
            </a:r>
            <a:r>
              <a:rPr lang="es-ES" sz="3200" b="1" i="0" u="none" strike="noStrike" cap="none" dirty="0">
                <a:solidFill>
                  <a:srgbClr val="00FF00"/>
                </a:solidFill>
                <a:latin typeface="Courier New"/>
                <a:ea typeface="Courier New"/>
                <a:cs typeface="Courier New"/>
                <a:sym typeface="Courier New"/>
              </a:rPr>
              <a:t>Tercer </a:t>
            </a:r>
            <a:r>
              <a:rPr lang="es-ES" sz="3200" b="1" dirty="0">
                <a:solidFill>
                  <a:srgbClr val="00FF00"/>
                </a:solidFill>
                <a:latin typeface="Courier New"/>
                <a:ea typeface="Courier New"/>
                <a:cs typeface="Courier New"/>
                <a:sym typeface="Courier New"/>
              </a:rPr>
              <a:t>6')</a:t>
            </a:r>
            <a:endParaRPr lang="es-ES" sz="3200" b="1" dirty="0">
              <a:solidFill>
                <a:schemeClr val="accent1"/>
              </a:solidFill>
              <a:latin typeface="Courier New"/>
              <a:ea typeface="Courier New"/>
              <a:cs typeface="Courier New"/>
              <a:sym typeface="Courier New"/>
            </a:endParaRPr>
          </a:p>
          <a:p>
            <a:pPr lvl="0">
              <a:buClr>
                <a:srgbClr val="FF7F00"/>
              </a:buClr>
              <a:buSzPct val="25000"/>
            </a:pPr>
            <a:r>
              <a:rPr lang="es-ES" sz="3200" b="1" dirty="0" err="1">
                <a:solidFill>
                  <a:srgbClr val="FF9900"/>
                </a:solidFill>
                <a:latin typeface="Courier New"/>
                <a:ea typeface="Courier New"/>
                <a:cs typeface="Courier New"/>
                <a:sym typeface="Courier New"/>
              </a:rPr>
              <a:t>p</a:t>
            </a:r>
            <a:r>
              <a:rPr lang="es-ES" sz="3200" b="1" i="0" u="none" strike="noStrike" cap="none" dirty="0" err="1">
                <a:solidFill>
                  <a:srgbClr val="FF9900"/>
                </a:solidFill>
                <a:latin typeface="Courier New"/>
                <a:ea typeface="Courier New"/>
                <a:cs typeface="Courier New"/>
                <a:sym typeface="Courier New"/>
              </a:rPr>
              <a:t>rint</a:t>
            </a:r>
            <a:r>
              <a:rPr lang="es-ES" sz="3200" b="1" i="0" u="none" strike="noStrike" cap="none" dirty="0">
                <a:solidFill>
                  <a:srgbClr val="FF9900"/>
                </a:solidFill>
                <a:latin typeface="Courier New"/>
                <a:ea typeface="Courier New"/>
                <a:cs typeface="Courier New"/>
                <a:sym typeface="Courier New"/>
              </a:rPr>
              <a:t>(</a:t>
            </a:r>
            <a:r>
              <a:rPr lang="es-ES" sz="3200" b="1" dirty="0">
                <a:solidFill>
                  <a:srgbClr val="FF9900"/>
                </a:solidFill>
                <a:latin typeface="Courier New"/>
                <a:ea typeface="Courier New"/>
                <a:cs typeface="Courier New"/>
                <a:sym typeface="Courier New"/>
              </a:rPr>
              <a:t>'</a:t>
            </a:r>
            <a:r>
              <a:rPr lang="es-ES" sz="3200" b="1" i="0" u="none" strike="noStrike" cap="none" dirty="0">
                <a:solidFill>
                  <a:srgbClr val="FF9900"/>
                </a:solidFill>
                <a:latin typeface="Courier New"/>
                <a:ea typeface="Courier New"/>
                <a:cs typeface="Courier New"/>
                <a:sym typeface="Courier New"/>
              </a:rPr>
              <a:t>Después de 6</a:t>
            </a:r>
            <a:r>
              <a:rPr lang="es-ES" sz="3200" b="1" dirty="0">
                <a:solidFill>
                  <a:srgbClr val="FF9900"/>
                </a:solidFill>
                <a:latin typeface="Courier New"/>
                <a:ea typeface="Courier New"/>
                <a:cs typeface="Courier New"/>
                <a:sym typeface="Courier New"/>
              </a:rPr>
              <a:t>')</a:t>
            </a:r>
            <a:endParaRPr lang="es-ES" sz="3200" b="1" i="0" u="none" strike="noStrike" cap="none" dirty="0">
              <a:solidFill>
                <a:srgbClr val="FF9900"/>
              </a:solidFill>
              <a:latin typeface="Courier New"/>
              <a:ea typeface="Courier New"/>
              <a:cs typeface="Courier New"/>
              <a:sym typeface="Courier New"/>
            </a:endParaRPr>
          </a:p>
        </p:txBody>
      </p:sp>
      <p:sp>
        <p:nvSpPr>
          <p:cNvPr id="300" name="Shape 300"/>
          <p:cNvSpPr txBox="1"/>
          <p:nvPr/>
        </p:nvSpPr>
        <p:spPr>
          <a:xfrm>
            <a:off x="7321666" y="2541442"/>
            <a:ext cx="3239654" cy="550507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s-AR" sz="3600" u="none" strike="noStrike" cap="none" dirty="0">
                <a:solidFill>
                  <a:srgbClr val="FF9900"/>
                </a:solidFill>
                <a:latin typeface="Arial" charset="0"/>
                <a:ea typeface="Arial" charset="0"/>
                <a:cs typeface="Arial" charset="0"/>
                <a:sym typeface="Cabin"/>
              </a:rPr>
              <a:t>Antes de 5</a:t>
            </a:r>
          </a:p>
          <a:p>
            <a:pPr marL="0" marR="0" lvl="0" indent="0" algn="l" rtl="0">
              <a:lnSpc>
                <a:spcPct val="100000"/>
              </a:lnSpc>
              <a:spcBef>
                <a:spcPts val="0"/>
              </a:spcBef>
              <a:spcAft>
                <a:spcPts val="0"/>
              </a:spcAft>
              <a:buClr>
                <a:srgbClr val="FF00FF"/>
              </a:buClr>
              <a:buSzPct val="25000"/>
              <a:buFont typeface="Cabin"/>
              <a:buNone/>
            </a:pPr>
            <a:r>
              <a:rPr lang="es-AR" sz="3600" dirty="0">
                <a:solidFill>
                  <a:srgbClr val="00FFFF"/>
                </a:solidFill>
                <a:latin typeface="Arial" charset="0"/>
                <a:ea typeface="Arial" charset="0"/>
                <a:cs typeface="Arial" charset="0"/>
                <a:sym typeface="Cabin"/>
              </a:rPr>
              <a:t>E</a:t>
            </a:r>
            <a:r>
              <a:rPr lang="es-AR" sz="3600" u="none" strike="noStrike" cap="none" dirty="0">
                <a:solidFill>
                  <a:srgbClr val="00FFFF"/>
                </a:solidFill>
                <a:latin typeface="Arial" charset="0"/>
                <a:ea typeface="Arial" charset="0"/>
                <a:cs typeface="Arial" charset="0"/>
                <a:sym typeface="Cabin"/>
              </a:rPr>
              <a:t>s 5</a:t>
            </a:r>
          </a:p>
          <a:p>
            <a:pPr marL="0" marR="0" lvl="0" indent="0" algn="l" rtl="0">
              <a:lnSpc>
                <a:spcPct val="100000"/>
              </a:lnSpc>
              <a:spcBef>
                <a:spcPts val="0"/>
              </a:spcBef>
              <a:spcAft>
                <a:spcPts val="0"/>
              </a:spcAft>
              <a:buClr>
                <a:srgbClr val="FF00FF"/>
              </a:buClr>
              <a:buSzPct val="25000"/>
              <a:buFont typeface="Cabin"/>
              <a:buNone/>
            </a:pPr>
            <a:r>
              <a:rPr lang="es-AR" sz="3600" u="none" strike="noStrike" cap="none" dirty="0">
                <a:solidFill>
                  <a:srgbClr val="00FFFF"/>
                </a:solidFill>
                <a:latin typeface="Arial" charset="0"/>
                <a:ea typeface="Arial" charset="0"/>
                <a:cs typeface="Arial" charset="0"/>
                <a:sym typeface="Cabin"/>
              </a:rPr>
              <a:t>Sigue siendo 5</a:t>
            </a:r>
          </a:p>
          <a:p>
            <a:pPr marL="0" marR="0" lvl="0" indent="0" algn="l" rtl="0">
              <a:lnSpc>
                <a:spcPct val="100000"/>
              </a:lnSpc>
              <a:spcBef>
                <a:spcPts val="0"/>
              </a:spcBef>
              <a:spcAft>
                <a:spcPts val="0"/>
              </a:spcAft>
              <a:buClr>
                <a:srgbClr val="FF00FF"/>
              </a:buClr>
              <a:buSzPct val="25000"/>
              <a:buFont typeface="Cabin"/>
              <a:buNone/>
            </a:pPr>
            <a:r>
              <a:rPr lang="es-AR" sz="3600" u="none" strike="noStrike" cap="none" dirty="0">
                <a:solidFill>
                  <a:srgbClr val="00FFFF"/>
                </a:solidFill>
                <a:latin typeface="Arial" charset="0"/>
                <a:ea typeface="Arial" charset="0"/>
                <a:cs typeface="Arial" charset="0"/>
                <a:sym typeface="Cabin"/>
              </a:rPr>
              <a:t>Tercer 5</a:t>
            </a:r>
          </a:p>
          <a:p>
            <a:pPr marL="0" marR="0" lvl="0" indent="0" algn="l" rtl="0">
              <a:lnSpc>
                <a:spcPct val="100000"/>
              </a:lnSpc>
              <a:spcBef>
                <a:spcPts val="0"/>
              </a:spcBef>
              <a:spcAft>
                <a:spcPts val="0"/>
              </a:spcAft>
              <a:buClr>
                <a:srgbClr val="FF7F00"/>
              </a:buClr>
              <a:buSzPct val="25000"/>
              <a:buFont typeface="Cabin"/>
              <a:buNone/>
            </a:pPr>
            <a:r>
              <a:rPr lang="es-AR" sz="3600" u="none" strike="noStrike" cap="none" dirty="0">
                <a:solidFill>
                  <a:srgbClr val="FF9900"/>
                </a:solidFill>
                <a:latin typeface="Arial" charset="0"/>
                <a:ea typeface="Arial" charset="0"/>
                <a:cs typeface="Arial" charset="0"/>
                <a:sym typeface="Cabin"/>
              </a:rPr>
              <a:t>Después de 5</a:t>
            </a:r>
          </a:p>
          <a:p>
            <a:pPr marL="0" marR="0" lvl="0" indent="0" algn="l" rtl="0">
              <a:lnSpc>
                <a:spcPct val="100000"/>
              </a:lnSpc>
              <a:spcBef>
                <a:spcPts val="0"/>
              </a:spcBef>
              <a:spcAft>
                <a:spcPts val="0"/>
              </a:spcAft>
              <a:buClr>
                <a:srgbClr val="FF7F00"/>
              </a:buClr>
              <a:buSzPct val="25000"/>
              <a:buFont typeface="Cabin"/>
              <a:buNone/>
            </a:pPr>
            <a:r>
              <a:rPr lang="es-AR" sz="3600" u="none" strike="noStrike" cap="none" dirty="0">
                <a:solidFill>
                  <a:srgbClr val="FF9900"/>
                </a:solidFill>
                <a:latin typeface="Arial" charset="0"/>
                <a:ea typeface="Arial" charset="0"/>
                <a:cs typeface="Arial" charset="0"/>
                <a:sym typeface="Cabin"/>
              </a:rPr>
              <a:t>Antes de 6</a:t>
            </a:r>
          </a:p>
          <a:p>
            <a:pPr marL="0" marR="0" lvl="0" indent="0" algn="l" rtl="0">
              <a:lnSpc>
                <a:spcPct val="100000"/>
              </a:lnSpc>
              <a:spcBef>
                <a:spcPts val="0"/>
              </a:spcBef>
              <a:spcAft>
                <a:spcPts val="0"/>
              </a:spcAft>
              <a:buClr>
                <a:srgbClr val="FF7F00"/>
              </a:buClr>
              <a:buSzPct val="25000"/>
              <a:buFont typeface="Cabin"/>
              <a:buNone/>
            </a:pPr>
            <a:r>
              <a:rPr lang="es-AR" sz="3600" u="none" strike="noStrike" cap="none" dirty="0">
                <a:solidFill>
                  <a:srgbClr val="FF9900"/>
                </a:solidFill>
                <a:latin typeface="Arial" charset="0"/>
                <a:ea typeface="Arial" charset="0"/>
                <a:cs typeface="Arial" charset="0"/>
                <a:sym typeface="Cabin"/>
              </a:rPr>
              <a:t>Después de 6</a:t>
            </a:r>
          </a:p>
          <a:p>
            <a:pPr marL="0" marR="0" lvl="0" indent="0" algn="l" rtl="0">
              <a:lnSpc>
                <a:spcPct val="100000"/>
              </a:lnSpc>
              <a:spcBef>
                <a:spcPts val="0"/>
              </a:spcBef>
              <a:spcAft>
                <a:spcPts val="0"/>
              </a:spcAft>
              <a:buClr>
                <a:srgbClr val="FF7F00"/>
              </a:buClr>
              <a:buSzPct val="25000"/>
              <a:buFont typeface="Cabin"/>
              <a:buNone/>
            </a:pPr>
            <a:endParaRPr lang="es-AR" sz="3600" dirty="0">
              <a:solidFill>
                <a:srgbClr val="FF99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endParaRPr lang="es-AR" sz="3600" u="none" strike="noStrike" cap="none" dirty="0">
              <a:solidFill>
                <a:srgbClr val="FF99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endParaRPr lang="es-AR" sz="3600" u="none" strike="noStrike" cap="none" dirty="0">
              <a:solidFill>
                <a:srgbClr val="FF9900"/>
              </a:solidFill>
              <a:latin typeface="Arial" charset="0"/>
              <a:ea typeface="Arial" charset="0"/>
              <a:cs typeface="Arial" charset="0"/>
              <a:sym typeface="Cabin"/>
            </a:endParaRPr>
          </a:p>
        </p:txBody>
      </p:sp>
      <p:cxnSp>
        <p:nvCxnSpPr>
          <p:cNvPr id="301" name="Shape 301"/>
          <p:cNvCxnSpPr/>
          <p:nvPr/>
        </p:nvCxnSpPr>
        <p:spPr>
          <a:xfrm flipH="1" flipV="1">
            <a:off x="6225704" y="3830647"/>
            <a:ext cx="952760" cy="228356"/>
          </a:xfrm>
          <a:prstGeom prst="straightConnector1">
            <a:avLst/>
          </a:prstGeom>
          <a:noFill/>
          <a:ln w="76200" cap="rnd" cmpd="sng">
            <a:solidFill>
              <a:srgbClr val="00FFFF"/>
            </a:solidFill>
            <a:prstDash val="solid"/>
            <a:miter/>
            <a:headEnd type="stealth" w="med" len="med"/>
            <a:tailEnd type="none" w="med" len="med"/>
          </a:ln>
        </p:spPr>
      </p:cxnSp>
      <p:cxnSp>
        <p:nvCxnSpPr>
          <p:cNvPr id="302" name="Shape 302"/>
          <p:cNvCxnSpPr/>
          <p:nvPr/>
        </p:nvCxnSpPr>
        <p:spPr>
          <a:xfrm flipH="1">
            <a:off x="5207416" y="6087482"/>
            <a:ext cx="2002850" cy="394638"/>
          </a:xfrm>
          <a:prstGeom prst="straightConnector1">
            <a:avLst/>
          </a:prstGeom>
          <a:noFill/>
          <a:ln w="76200" cap="rnd" cmpd="sng">
            <a:solidFill>
              <a:srgbClr val="00FF00"/>
            </a:solidFill>
            <a:prstDash val="solid"/>
            <a:miter/>
            <a:headEnd type="stealth" w="med" len="med"/>
            <a:tailEnd type="none" w="med" len="med"/>
          </a:ln>
        </p:spPr>
      </p:cxnSp>
      <p:cxnSp>
        <p:nvCxnSpPr>
          <p:cNvPr id="303" name="Shape 303"/>
          <p:cNvCxnSpPr/>
          <p:nvPr/>
        </p:nvCxnSpPr>
        <p:spPr>
          <a:xfrm rot="10800000">
            <a:off x="12087268" y="1452094"/>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304" name="Shape 304"/>
          <p:cNvSpPr/>
          <p:nvPr/>
        </p:nvSpPr>
        <p:spPr>
          <a:xfrm>
            <a:off x="10671332" y="2012445"/>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x == 5 ?</a:t>
            </a:r>
          </a:p>
        </p:txBody>
      </p:sp>
      <p:cxnSp>
        <p:nvCxnSpPr>
          <p:cNvPr id="305" name="Shape 305"/>
          <p:cNvCxnSpPr/>
          <p:nvPr/>
        </p:nvCxnSpPr>
        <p:spPr>
          <a:xfrm rot="10800000">
            <a:off x="12087393" y="3230082"/>
            <a:ext cx="49200" cy="4060800"/>
          </a:xfrm>
          <a:prstGeom prst="straightConnector1">
            <a:avLst/>
          </a:prstGeom>
          <a:noFill/>
          <a:ln w="76200" cap="rnd" cmpd="sng">
            <a:solidFill>
              <a:srgbClr val="00FFFF"/>
            </a:solidFill>
            <a:prstDash val="solid"/>
            <a:miter/>
            <a:headEnd type="stealth" w="med" len="med"/>
            <a:tailEnd type="none" w="med" len="med"/>
          </a:ln>
        </p:spPr>
      </p:cxnSp>
      <p:cxnSp>
        <p:nvCxnSpPr>
          <p:cNvPr id="306" name="Shape 306"/>
          <p:cNvCxnSpPr/>
          <p:nvPr/>
        </p:nvCxnSpPr>
        <p:spPr>
          <a:xfrm rot="10800000">
            <a:off x="13528956" y="2641094"/>
            <a:ext cx="724500" cy="5700"/>
          </a:xfrm>
          <a:prstGeom prst="straightConnector1">
            <a:avLst/>
          </a:prstGeom>
          <a:noFill/>
          <a:ln w="76200" cap="rnd" cmpd="sng">
            <a:solidFill>
              <a:srgbClr val="00FFFF"/>
            </a:solidFill>
            <a:prstDash val="solid"/>
            <a:miter/>
            <a:headEnd type="none" w="med" len="med"/>
            <a:tailEnd type="none" w="med" len="med"/>
          </a:ln>
        </p:spPr>
      </p:cxnSp>
      <p:cxnSp>
        <p:nvCxnSpPr>
          <p:cNvPr id="307" name="Shape 307"/>
          <p:cNvCxnSpPr/>
          <p:nvPr/>
        </p:nvCxnSpPr>
        <p:spPr>
          <a:xfrm rot="10800000" flipH="1">
            <a:off x="14273369" y="2641219"/>
            <a:ext cx="15899" cy="644400"/>
          </a:xfrm>
          <a:prstGeom prst="straightConnector1">
            <a:avLst/>
          </a:prstGeom>
          <a:noFill/>
          <a:ln w="50800" cap="rnd" cmpd="sng">
            <a:solidFill>
              <a:srgbClr val="00FFFF"/>
            </a:solidFill>
            <a:prstDash val="solid"/>
            <a:miter/>
            <a:headEnd type="stealth" w="med" len="med"/>
            <a:tailEnd type="none" w="med" len="med"/>
          </a:ln>
        </p:spPr>
      </p:cxnSp>
      <p:cxnSp>
        <p:nvCxnSpPr>
          <p:cNvPr id="308" name="Shape 308"/>
          <p:cNvCxnSpPr/>
          <p:nvPr/>
        </p:nvCxnSpPr>
        <p:spPr>
          <a:xfrm>
            <a:off x="12144418" y="6482120"/>
            <a:ext cx="2149499" cy="0"/>
          </a:xfrm>
          <a:prstGeom prst="straightConnector1">
            <a:avLst/>
          </a:prstGeom>
          <a:noFill/>
          <a:ln w="76200" cap="rnd" cmpd="sng">
            <a:solidFill>
              <a:srgbClr val="00FFFF"/>
            </a:solidFill>
            <a:prstDash val="solid"/>
            <a:miter/>
            <a:headEnd type="stealth" w="med" len="med"/>
            <a:tailEnd type="none" w="med" len="med"/>
          </a:ln>
        </p:spPr>
      </p:cxnSp>
      <p:sp>
        <p:nvSpPr>
          <p:cNvPr id="309" name="Shape 309"/>
          <p:cNvSpPr txBox="1"/>
          <p:nvPr/>
        </p:nvSpPr>
        <p:spPr>
          <a:xfrm>
            <a:off x="13365944" y="1803695"/>
            <a:ext cx="1114555"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a:solidFill>
                  <a:schemeClr val="lt1"/>
                </a:solidFill>
                <a:latin typeface="Arial" charset="0"/>
                <a:ea typeface="Arial" charset="0"/>
                <a:cs typeface="Arial" charset="0"/>
                <a:sym typeface="Cabin"/>
              </a:rPr>
              <a:t>Sí</a:t>
            </a:r>
          </a:p>
        </p:txBody>
      </p:sp>
      <p:sp>
        <p:nvSpPr>
          <p:cNvPr id="310" name="Shape 310"/>
          <p:cNvSpPr txBox="1"/>
          <p:nvPr/>
        </p:nvSpPr>
        <p:spPr>
          <a:xfrm>
            <a:off x="12817632" y="4349245"/>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s-ES" sz="3000" u="none" strike="noStrike" cap="none" dirty="0" err="1">
                <a:solidFill>
                  <a:schemeClr val="lt1"/>
                </a:solidFill>
                <a:latin typeface="Arial" charset="0"/>
                <a:ea typeface="Arial" charset="0"/>
                <a:cs typeface="Arial" charset="0"/>
                <a:sym typeface="Cabin"/>
              </a:rPr>
              <a:t>print</a:t>
            </a:r>
            <a:r>
              <a:rPr lang="es-ES" sz="3000" u="none" strike="noStrike" cap="none" dirty="0">
                <a:solidFill>
                  <a:schemeClr val="lt1"/>
                </a:solidFill>
                <a:latin typeface="Arial" charset="0"/>
                <a:ea typeface="Arial" charset="0"/>
                <a:cs typeface="Arial" charset="0"/>
                <a:sym typeface="Cabin"/>
              </a:rPr>
              <a:t>(</a:t>
            </a:r>
            <a:r>
              <a:rPr lang="es-ES" sz="3000" dirty="0">
                <a:solidFill>
                  <a:schemeClr val="lt1"/>
                </a:solidFill>
                <a:latin typeface="Arial" charset="0"/>
                <a:ea typeface="Arial" charset="0"/>
                <a:cs typeface="Arial" charset="0"/>
                <a:sym typeface="Cabin"/>
              </a:rPr>
              <a:t>'</a:t>
            </a:r>
            <a:r>
              <a:rPr lang="es-ES" sz="3000" u="none" strike="noStrike" cap="none" dirty="0">
                <a:solidFill>
                  <a:schemeClr val="lt1"/>
                </a:solidFill>
                <a:latin typeface="Arial" charset="0"/>
                <a:ea typeface="Arial" charset="0"/>
                <a:cs typeface="Arial" charset="0"/>
                <a:sym typeface="Cabin"/>
              </a:rPr>
              <a:t>Sigue siendo </a:t>
            </a:r>
            <a:r>
              <a:rPr lang="es-ES" sz="3000" dirty="0">
                <a:solidFill>
                  <a:schemeClr val="lt1"/>
                </a:solidFill>
                <a:latin typeface="Arial" charset="0"/>
                <a:ea typeface="Arial" charset="0"/>
                <a:cs typeface="Arial" charset="0"/>
                <a:sym typeface="Cabin"/>
              </a:rPr>
              <a:t>5')</a:t>
            </a:r>
            <a:endParaRPr lang="es-ES" sz="3000" u="none" strike="noStrike" cap="none" dirty="0">
              <a:solidFill>
                <a:schemeClr val="lt1"/>
              </a:solidFill>
              <a:latin typeface="Arial" charset="0"/>
              <a:ea typeface="Arial" charset="0"/>
              <a:cs typeface="Arial" charset="0"/>
              <a:sym typeface="Cabin"/>
            </a:endParaRPr>
          </a:p>
        </p:txBody>
      </p:sp>
      <p:sp>
        <p:nvSpPr>
          <p:cNvPr id="311" name="Shape 311"/>
          <p:cNvSpPr txBox="1"/>
          <p:nvPr/>
        </p:nvSpPr>
        <p:spPr>
          <a:xfrm>
            <a:off x="12817632" y="5454145"/>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s-ES" sz="3000" u="none" strike="noStrike" cap="none" dirty="0" err="1">
                <a:solidFill>
                  <a:schemeClr val="lt1"/>
                </a:solidFill>
                <a:latin typeface="Arial" charset="0"/>
                <a:ea typeface="Arial" charset="0"/>
                <a:cs typeface="Arial" charset="0"/>
                <a:sym typeface="Cabin"/>
              </a:rPr>
              <a:t>print</a:t>
            </a:r>
            <a:r>
              <a:rPr lang="es-ES" sz="3000" u="none" strike="noStrike" cap="none" dirty="0">
                <a:solidFill>
                  <a:schemeClr val="lt1"/>
                </a:solidFill>
                <a:latin typeface="Arial" charset="0"/>
                <a:ea typeface="Arial" charset="0"/>
                <a:cs typeface="Arial" charset="0"/>
                <a:sym typeface="Cabin"/>
              </a:rPr>
              <a:t>('Tercer </a:t>
            </a:r>
            <a:r>
              <a:rPr lang="es-ES" sz="3000" dirty="0">
                <a:solidFill>
                  <a:schemeClr val="lt1"/>
                </a:solidFill>
                <a:latin typeface="Arial" charset="0"/>
                <a:ea typeface="Arial" charset="0"/>
                <a:cs typeface="Arial" charset="0"/>
                <a:sym typeface="Cabin"/>
              </a:rPr>
              <a:t>5')</a:t>
            </a:r>
            <a:endParaRPr lang="es-ES" sz="3000" u="none" strike="noStrike" cap="none" dirty="0">
              <a:solidFill>
                <a:schemeClr val="lt1"/>
              </a:solidFill>
              <a:latin typeface="Arial" charset="0"/>
              <a:ea typeface="Arial" charset="0"/>
              <a:cs typeface="Arial" charset="0"/>
              <a:sym typeface="Cabin"/>
            </a:endParaRPr>
          </a:p>
        </p:txBody>
      </p:sp>
      <p:sp>
        <p:nvSpPr>
          <p:cNvPr id="312" name="Shape 312"/>
          <p:cNvSpPr txBox="1"/>
          <p:nvPr/>
        </p:nvSpPr>
        <p:spPr>
          <a:xfrm>
            <a:off x="10988832" y="3307845"/>
            <a:ext cx="723900"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No</a:t>
            </a:r>
          </a:p>
        </p:txBody>
      </p:sp>
      <p:sp>
        <p:nvSpPr>
          <p:cNvPr id="313" name="Shape 313"/>
          <p:cNvSpPr txBox="1"/>
          <p:nvPr/>
        </p:nvSpPr>
        <p:spPr>
          <a:xfrm>
            <a:off x="12817632" y="3244345"/>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s-ES" sz="3000" u="none" strike="noStrike" cap="none" dirty="0" err="1">
                <a:solidFill>
                  <a:schemeClr val="lt1"/>
                </a:solidFill>
                <a:latin typeface="Arial" charset="0"/>
                <a:ea typeface="Arial" charset="0"/>
                <a:cs typeface="Arial" charset="0"/>
                <a:sym typeface="Cabin"/>
              </a:rPr>
              <a:t>print</a:t>
            </a:r>
            <a:r>
              <a:rPr lang="es-ES" sz="3000" u="none" strike="noStrike" cap="none" dirty="0">
                <a:solidFill>
                  <a:schemeClr val="lt1"/>
                </a:solidFill>
                <a:latin typeface="Arial" charset="0"/>
                <a:ea typeface="Arial" charset="0"/>
                <a:cs typeface="Arial" charset="0"/>
                <a:sym typeface="Cabin"/>
              </a:rPr>
              <a:t>(‘Es </a:t>
            </a:r>
            <a:r>
              <a:rPr lang="es-ES" sz="3000" dirty="0">
                <a:solidFill>
                  <a:schemeClr val="lt1"/>
                </a:solidFill>
                <a:latin typeface="Arial" charset="0"/>
                <a:ea typeface="Arial" charset="0"/>
                <a:cs typeface="Arial" charset="0"/>
                <a:sym typeface="Cabin"/>
              </a:rPr>
              <a:t>5’)</a:t>
            </a:r>
            <a:endParaRPr lang="es-ES" sz="3000" u="none" strike="noStrike" cap="none" dirty="0">
              <a:solidFill>
                <a:schemeClr val="lt1"/>
              </a:solidFill>
              <a:latin typeface="Arial" charset="0"/>
              <a:ea typeface="Arial" charset="0"/>
              <a:cs typeface="Arial" charset="0"/>
              <a:sym typeface="Cabin"/>
            </a:endParaRPr>
          </a:p>
        </p:txBody>
      </p:sp>
      <p:cxnSp>
        <p:nvCxnSpPr>
          <p:cNvPr id="314" name="Shape 314"/>
          <p:cNvCxnSpPr>
            <a:endCxn id="313" idx="2"/>
          </p:cNvCxnSpPr>
          <p:nvPr/>
        </p:nvCxnSpPr>
        <p:spPr>
          <a:xfrm rot="10800000" flipH="1">
            <a:off x="14267981" y="3993744"/>
            <a:ext cx="10200" cy="355500"/>
          </a:xfrm>
          <a:prstGeom prst="straightConnector1">
            <a:avLst/>
          </a:prstGeom>
          <a:noFill/>
          <a:ln w="76200" cap="rnd" cmpd="sng">
            <a:solidFill>
              <a:srgbClr val="00FFFF"/>
            </a:solidFill>
            <a:prstDash val="solid"/>
            <a:miter/>
            <a:headEnd type="stealth" w="med" len="med"/>
            <a:tailEnd type="none" w="med" len="med"/>
          </a:ln>
        </p:spPr>
      </p:cxnSp>
      <p:cxnSp>
        <p:nvCxnSpPr>
          <p:cNvPr id="315" name="Shape 315"/>
          <p:cNvCxnSpPr/>
          <p:nvPr/>
        </p:nvCxnSpPr>
        <p:spPr>
          <a:xfrm rot="10800000" flipH="1">
            <a:off x="14267982" y="5136382"/>
            <a:ext cx="10200" cy="355500"/>
          </a:xfrm>
          <a:prstGeom prst="straightConnector1">
            <a:avLst/>
          </a:prstGeom>
          <a:noFill/>
          <a:ln w="76200" cap="rnd" cmpd="sng">
            <a:solidFill>
              <a:srgbClr val="00FFFF"/>
            </a:solidFill>
            <a:prstDash val="solid"/>
            <a:miter/>
            <a:headEnd type="stealth" w="med" len="med"/>
            <a:tailEnd type="none" w="med" len="med"/>
          </a:ln>
        </p:spPr>
      </p:cxnSp>
      <p:cxnSp>
        <p:nvCxnSpPr>
          <p:cNvPr id="316" name="Shape 316"/>
          <p:cNvCxnSpPr/>
          <p:nvPr/>
        </p:nvCxnSpPr>
        <p:spPr>
          <a:xfrm rot="10800000" flipH="1">
            <a:off x="14276219" y="6202819"/>
            <a:ext cx="10200" cy="355500"/>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AR" sz="7600" u="none" strike="noStrike" cap="none" dirty="0">
                <a:solidFill>
                  <a:srgbClr val="FFFF00"/>
                </a:solidFill>
                <a:latin typeface="Arial" charset="0"/>
                <a:ea typeface="Arial" charset="0"/>
                <a:cs typeface="Arial" charset="0"/>
                <a:sym typeface="Cabin"/>
              </a:rPr>
              <a:t>Indentación</a:t>
            </a:r>
          </a:p>
        </p:txBody>
      </p:sp>
      <p:sp>
        <p:nvSpPr>
          <p:cNvPr id="322" name="Shape 322"/>
          <p:cNvSpPr txBox="1">
            <a:spLocks noGrp="1"/>
          </p:cNvSpPr>
          <p:nvPr>
            <p:ph idx="1"/>
          </p:nvPr>
        </p:nvSpPr>
        <p:spPr>
          <a:xfrm>
            <a:off x="632178" y="2152805"/>
            <a:ext cx="14269178" cy="5640168"/>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7F00"/>
              </a:buClr>
              <a:buSzPct val="100000"/>
              <a:buFont typeface="Cabin"/>
              <a:buChar char="•"/>
            </a:pPr>
            <a:r>
              <a:rPr lang="es-AR" sz="3200" b="0" u="none" strike="noStrike" cap="none" dirty="0">
                <a:solidFill>
                  <a:srgbClr val="FF9900"/>
                </a:solidFill>
                <a:latin typeface="Arial" charset="0"/>
                <a:ea typeface="Arial" charset="0"/>
                <a:cs typeface="Arial" charset="0"/>
                <a:sym typeface="Cabin"/>
              </a:rPr>
              <a:t>Aumentar la </a:t>
            </a:r>
            <a:r>
              <a:rPr lang="es-AR" sz="3200" b="0" u="none" strike="noStrike" cap="none" dirty="0" err="1">
                <a:solidFill>
                  <a:srgbClr val="FF9900"/>
                </a:solidFill>
                <a:latin typeface="Arial" charset="0"/>
                <a:ea typeface="Arial" charset="0"/>
                <a:cs typeface="Arial" charset="0"/>
                <a:sym typeface="Cabin"/>
              </a:rPr>
              <a:t>indentación</a:t>
            </a:r>
            <a:r>
              <a:rPr lang="es-AR" sz="3200" b="0" u="none" strike="noStrike" cap="none" dirty="0">
                <a:solidFill>
                  <a:srgbClr val="FF9900"/>
                </a:solidFill>
                <a:latin typeface="Arial" charset="0"/>
                <a:ea typeface="Arial" charset="0"/>
                <a:cs typeface="Arial" charset="0"/>
                <a:sym typeface="Cabin"/>
              </a:rPr>
              <a:t> </a:t>
            </a:r>
            <a:r>
              <a:rPr lang="es-AR" sz="3200" b="0" u="none" strike="noStrike" cap="none" dirty="0">
                <a:solidFill>
                  <a:schemeClr val="lt1"/>
                </a:solidFill>
                <a:latin typeface="Arial" charset="0"/>
                <a:ea typeface="Arial" charset="0"/>
                <a:cs typeface="Arial" charset="0"/>
                <a:sym typeface="Cabin"/>
              </a:rPr>
              <a:t>sirve </a:t>
            </a:r>
            <a:r>
              <a:rPr lang="es-AR" sz="3200" b="0" dirty="0">
                <a:solidFill>
                  <a:schemeClr val="lt1"/>
                </a:solidFill>
                <a:latin typeface="Arial" charset="0"/>
                <a:ea typeface="Arial" charset="0"/>
                <a:cs typeface="Arial" charset="0"/>
                <a:sym typeface="Cabin"/>
              </a:rPr>
              <a:t>para </a:t>
            </a:r>
            <a:r>
              <a:rPr lang="es-AR" sz="3200" b="0" dirty="0" err="1">
                <a:solidFill>
                  <a:schemeClr val="lt1"/>
                </a:solidFill>
                <a:latin typeface="Arial" charset="0"/>
                <a:ea typeface="Arial" charset="0"/>
                <a:cs typeface="Arial" charset="0"/>
                <a:sym typeface="Cabin"/>
              </a:rPr>
              <a:t>i</a:t>
            </a:r>
            <a:r>
              <a:rPr lang="es-AR" sz="3200" b="0" u="none" strike="noStrike" cap="none" dirty="0" err="1">
                <a:solidFill>
                  <a:schemeClr val="lt1"/>
                </a:solidFill>
                <a:latin typeface="Arial" charset="0"/>
                <a:ea typeface="Arial" charset="0"/>
                <a:cs typeface="Arial" charset="0"/>
                <a:sym typeface="Cabin"/>
              </a:rPr>
              <a:t>ndentar</a:t>
            </a:r>
            <a:r>
              <a:rPr lang="es-AR" sz="3200" b="0" u="none" strike="noStrike" cap="none" dirty="0">
                <a:solidFill>
                  <a:schemeClr val="lt1"/>
                </a:solidFill>
                <a:latin typeface="Arial" charset="0"/>
                <a:ea typeface="Arial" charset="0"/>
                <a:cs typeface="Arial" charset="0"/>
                <a:sym typeface="Cabin"/>
              </a:rPr>
              <a:t> luego de un enunciado </a:t>
            </a:r>
            <a:r>
              <a:rPr lang="es-AR" sz="3200" b="0" u="none" strike="noStrike" cap="none" dirty="0">
                <a:solidFill>
                  <a:srgbClr val="FFFF00"/>
                </a:solidFill>
                <a:latin typeface="Arial" charset="0"/>
                <a:ea typeface="Arial" charset="0"/>
                <a:cs typeface="Arial" charset="0"/>
                <a:sym typeface="Cabin"/>
              </a:rPr>
              <a:t>if</a:t>
            </a:r>
            <a:r>
              <a:rPr lang="es-AR" sz="3200" b="0" u="none" strike="noStrike" cap="none" dirty="0">
                <a:solidFill>
                  <a:schemeClr val="lt1"/>
                </a:solidFill>
                <a:latin typeface="Arial" charset="0"/>
                <a:ea typeface="Arial" charset="0"/>
                <a:cs typeface="Arial" charset="0"/>
                <a:sym typeface="Cabin"/>
              </a:rPr>
              <a:t> o </a:t>
            </a:r>
            <a:r>
              <a:rPr lang="es-AR" sz="3200" b="0" u="none" strike="noStrike" cap="none" dirty="0" err="1">
                <a:solidFill>
                  <a:srgbClr val="FFFF00"/>
                </a:solidFill>
                <a:latin typeface="Arial" charset="0"/>
                <a:ea typeface="Arial" charset="0"/>
                <a:cs typeface="Arial" charset="0"/>
                <a:sym typeface="Cabin"/>
              </a:rPr>
              <a:t>for</a:t>
            </a:r>
            <a:r>
              <a:rPr lang="es-AR" sz="3200" b="0" u="none" strike="noStrike" cap="none" dirty="0">
                <a:solidFill>
                  <a:schemeClr val="lt1"/>
                </a:solidFill>
                <a:latin typeface="Arial" charset="0"/>
                <a:ea typeface="Arial" charset="0"/>
                <a:cs typeface="Arial" charset="0"/>
                <a:sym typeface="Cabin"/>
              </a:rPr>
              <a:t> (después: )</a:t>
            </a:r>
          </a:p>
          <a:p>
            <a:pPr marL="749300" lvl="0" indent="-345694">
              <a:spcBef>
                <a:spcPts val="3500"/>
              </a:spcBef>
              <a:buClr>
                <a:srgbClr val="FF7F00"/>
              </a:buClr>
              <a:buSzPct val="100000"/>
              <a:buFont typeface="Cabin"/>
              <a:buChar char="•"/>
            </a:pPr>
            <a:r>
              <a:rPr lang="es-AR" sz="3200" b="0" u="none" strike="noStrike" cap="none" dirty="0">
                <a:solidFill>
                  <a:srgbClr val="FF9900"/>
                </a:solidFill>
                <a:latin typeface="Arial" charset="0"/>
                <a:ea typeface="Arial" charset="0"/>
                <a:cs typeface="Arial" charset="0"/>
                <a:sym typeface="Cabin"/>
              </a:rPr>
              <a:t>Mantener </a:t>
            </a:r>
            <a:r>
              <a:rPr lang="es-AR" sz="3200" b="0" dirty="0">
                <a:solidFill>
                  <a:srgbClr val="FF9900"/>
                </a:solidFill>
                <a:latin typeface="Arial" charset="0"/>
                <a:ea typeface="Arial" charset="0"/>
                <a:cs typeface="Arial" charset="0"/>
                <a:sym typeface="Cabin"/>
              </a:rPr>
              <a:t>la </a:t>
            </a:r>
            <a:r>
              <a:rPr lang="es-AR" sz="3200" b="0" dirty="0" err="1">
                <a:solidFill>
                  <a:srgbClr val="FF9900"/>
                </a:solidFill>
                <a:latin typeface="Arial" charset="0"/>
                <a:ea typeface="Arial" charset="0"/>
                <a:cs typeface="Arial" charset="0"/>
                <a:sym typeface="Cabin"/>
              </a:rPr>
              <a:t>indentación</a:t>
            </a:r>
            <a:r>
              <a:rPr lang="es-AR" sz="3200" b="0" dirty="0">
                <a:solidFill>
                  <a:srgbClr val="FF9900"/>
                </a:solidFill>
                <a:latin typeface="Arial" charset="0"/>
                <a:ea typeface="Arial" charset="0"/>
                <a:cs typeface="Arial" charset="0"/>
                <a:sym typeface="Cabin"/>
              </a:rPr>
              <a:t> </a:t>
            </a:r>
            <a:r>
              <a:rPr lang="es-AR" sz="3200" b="0" u="none" strike="noStrike" cap="none" dirty="0">
                <a:solidFill>
                  <a:schemeClr val="lt1"/>
                </a:solidFill>
                <a:latin typeface="Arial" charset="0"/>
                <a:ea typeface="Arial" charset="0"/>
                <a:cs typeface="Arial" charset="0"/>
                <a:sym typeface="Cabin"/>
              </a:rPr>
              <a:t>sirve para indicar el </a:t>
            </a:r>
            <a:r>
              <a:rPr lang="es-AR" sz="3200" b="0" u="none" strike="noStrike" cap="none" dirty="0">
                <a:solidFill>
                  <a:srgbClr val="FF9900"/>
                </a:solidFill>
                <a:latin typeface="Arial" charset="0"/>
                <a:ea typeface="Arial" charset="0"/>
                <a:cs typeface="Arial" charset="0"/>
                <a:sym typeface="Cabin"/>
              </a:rPr>
              <a:t>alcance</a:t>
            </a:r>
            <a:r>
              <a:rPr lang="es-AR" sz="3200" b="0" u="none" strike="noStrike" cap="none" dirty="0">
                <a:solidFill>
                  <a:schemeClr val="lt1"/>
                </a:solidFill>
                <a:latin typeface="Arial" charset="0"/>
                <a:ea typeface="Arial" charset="0"/>
                <a:cs typeface="Arial" charset="0"/>
                <a:sym typeface="Cabin"/>
              </a:rPr>
              <a:t> del bloque (qué líneas son afectadas por</a:t>
            </a:r>
            <a:r>
              <a:rPr lang="es-AR" sz="3200" b="0" u="none" strike="noStrike" cap="none" dirty="0">
                <a:solidFill>
                  <a:srgbClr val="FFFF00"/>
                </a:solidFill>
                <a:latin typeface="Arial" charset="0"/>
                <a:ea typeface="Arial" charset="0"/>
                <a:cs typeface="Arial" charset="0"/>
                <a:sym typeface="Cabin"/>
              </a:rPr>
              <a:t> if</a:t>
            </a:r>
            <a:r>
              <a:rPr lang="es-AR" sz="3200" b="0" u="none" strike="noStrike" cap="none" dirty="0">
                <a:solidFill>
                  <a:schemeClr val="lt1"/>
                </a:solidFill>
                <a:latin typeface="Arial" charset="0"/>
                <a:ea typeface="Arial" charset="0"/>
                <a:cs typeface="Arial" charset="0"/>
                <a:sym typeface="Cabin"/>
              </a:rPr>
              <a:t>/</a:t>
            </a:r>
            <a:r>
              <a:rPr lang="es-AR" sz="3200" b="0" u="none" strike="noStrike" cap="none" dirty="0">
                <a:solidFill>
                  <a:srgbClr val="FFFF00"/>
                </a:solidFill>
                <a:latin typeface="Arial" charset="0"/>
                <a:ea typeface="Arial" charset="0"/>
                <a:cs typeface="Arial" charset="0"/>
                <a:sym typeface="Cabin"/>
              </a:rPr>
              <a:t>for</a:t>
            </a:r>
            <a:r>
              <a:rPr lang="es-AR" sz="3200" b="0" u="none" strike="noStrike" cap="none" dirty="0">
                <a:solidFill>
                  <a:schemeClr val="lt1"/>
                </a:solidFill>
                <a:latin typeface="Arial" charset="0"/>
                <a:ea typeface="Arial" charset="0"/>
                <a:cs typeface="Arial" charset="0"/>
                <a:sym typeface="Cabin"/>
              </a:rPr>
              <a:t>)</a:t>
            </a:r>
          </a:p>
          <a:p>
            <a:pPr marL="749300" lvl="0" indent="-345694">
              <a:spcBef>
                <a:spcPts val="3500"/>
              </a:spcBef>
              <a:buClr>
                <a:srgbClr val="FF7F00"/>
              </a:buClr>
              <a:buSzPct val="100000"/>
              <a:buFont typeface="Cabin"/>
              <a:buChar char="•"/>
            </a:pPr>
            <a:r>
              <a:rPr lang="es-AR" sz="3200" b="0" u="none" strike="noStrike" cap="none" dirty="0">
                <a:solidFill>
                  <a:srgbClr val="FF9900"/>
                </a:solidFill>
                <a:latin typeface="Arial" charset="0"/>
                <a:ea typeface="Arial" charset="0"/>
                <a:cs typeface="Arial" charset="0"/>
                <a:sym typeface="Cabin"/>
              </a:rPr>
              <a:t>Reducir </a:t>
            </a:r>
            <a:r>
              <a:rPr lang="es-AR" sz="3200" b="0" dirty="0">
                <a:solidFill>
                  <a:srgbClr val="FF9900"/>
                </a:solidFill>
                <a:latin typeface="Arial" charset="0"/>
                <a:ea typeface="Arial" charset="0"/>
                <a:cs typeface="Arial" charset="0"/>
                <a:sym typeface="Cabin"/>
              </a:rPr>
              <a:t>la </a:t>
            </a:r>
            <a:r>
              <a:rPr lang="es-AR" sz="3200" b="0" dirty="0" err="1">
                <a:solidFill>
                  <a:srgbClr val="FF9900"/>
                </a:solidFill>
                <a:latin typeface="Arial" charset="0"/>
                <a:ea typeface="Arial" charset="0"/>
                <a:cs typeface="Arial" charset="0"/>
                <a:sym typeface="Cabin"/>
              </a:rPr>
              <a:t>indentación</a:t>
            </a:r>
            <a:r>
              <a:rPr lang="es-AR" sz="3200" b="0" dirty="0">
                <a:solidFill>
                  <a:srgbClr val="FF9900"/>
                </a:solidFill>
                <a:latin typeface="Arial" charset="0"/>
                <a:ea typeface="Arial" charset="0"/>
                <a:cs typeface="Arial" charset="0"/>
                <a:sym typeface="Cabin"/>
              </a:rPr>
              <a:t> </a:t>
            </a:r>
            <a:r>
              <a:rPr lang="es-AR" sz="3200" b="0" u="none" strike="noStrike" cap="none" dirty="0">
                <a:solidFill>
                  <a:srgbClr val="FFFFFF"/>
                </a:solidFill>
                <a:latin typeface="Arial" charset="0"/>
                <a:ea typeface="Arial" charset="0"/>
                <a:cs typeface="Arial" charset="0"/>
                <a:sym typeface="Cabin"/>
              </a:rPr>
              <a:t>permite regresarla al nivel del enunciado </a:t>
            </a:r>
            <a:r>
              <a:rPr lang="es-AR" sz="3200" b="0" u="none" strike="noStrike" cap="none" dirty="0">
                <a:solidFill>
                  <a:srgbClr val="FFFF00"/>
                </a:solidFill>
                <a:latin typeface="Arial" charset="0"/>
                <a:ea typeface="Arial" charset="0"/>
                <a:cs typeface="Arial" charset="0"/>
                <a:sym typeface="Cabin"/>
              </a:rPr>
              <a:t>if</a:t>
            </a:r>
            <a:r>
              <a:rPr lang="es-AR" sz="3200" b="0" u="none" strike="noStrike" cap="none" dirty="0">
                <a:solidFill>
                  <a:schemeClr val="lt1"/>
                </a:solidFill>
                <a:latin typeface="Arial" charset="0"/>
                <a:ea typeface="Arial" charset="0"/>
                <a:cs typeface="Arial" charset="0"/>
                <a:sym typeface="Cabin"/>
              </a:rPr>
              <a:t> o </a:t>
            </a:r>
            <a:r>
              <a:rPr lang="es-AR" sz="3200" b="0" u="none" strike="noStrike" cap="none" dirty="0">
                <a:solidFill>
                  <a:srgbClr val="FFFF00"/>
                </a:solidFill>
                <a:latin typeface="Arial" charset="0"/>
                <a:ea typeface="Arial" charset="0"/>
                <a:cs typeface="Arial" charset="0"/>
                <a:sym typeface="Cabin"/>
              </a:rPr>
              <a:t>for</a:t>
            </a:r>
            <a:r>
              <a:rPr lang="es-AR" sz="3200" b="0" u="none" strike="noStrike" cap="none" dirty="0">
                <a:solidFill>
                  <a:schemeClr val="lt1"/>
                </a:solidFill>
                <a:latin typeface="Arial" charset="0"/>
                <a:ea typeface="Arial" charset="0"/>
                <a:cs typeface="Arial" charset="0"/>
                <a:sym typeface="Cabin"/>
              </a:rPr>
              <a:t> para indicar el final del bloque</a:t>
            </a:r>
          </a:p>
          <a:p>
            <a:pPr marL="749300" lvl="0" indent="-345694">
              <a:spcBef>
                <a:spcPts val="3500"/>
              </a:spcBef>
              <a:buClr>
                <a:srgbClr val="FFFF00"/>
              </a:buClr>
              <a:buSzPct val="100000"/>
              <a:buFont typeface="Cabin"/>
              <a:buChar char="•"/>
            </a:pPr>
            <a:r>
              <a:rPr lang="es-AR" sz="3200" b="0" dirty="0">
                <a:solidFill>
                  <a:srgbClr val="FFFFFF"/>
                </a:solidFill>
                <a:latin typeface="Arial" charset="0"/>
                <a:ea typeface="Arial" charset="0"/>
                <a:cs typeface="Arial" charset="0"/>
                <a:sym typeface="Cabin"/>
              </a:rPr>
              <a:t>Las</a:t>
            </a:r>
            <a:r>
              <a:rPr lang="es-AR" sz="3200" b="0" u="none" strike="noStrike" cap="none" dirty="0">
                <a:solidFill>
                  <a:srgbClr val="FFFF00"/>
                </a:solidFill>
                <a:latin typeface="Arial" charset="0"/>
                <a:ea typeface="Arial" charset="0"/>
                <a:cs typeface="Arial" charset="0"/>
                <a:sym typeface="Cabin"/>
              </a:rPr>
              <a:t> líneas en blanco</a:t>
            </a:r>
            <a:r>
              <a:rPr lang="es-AR" sz="3200" b="0" u="none" strike="noStrike" cap="none" dirty="0">
                <a:solidFill>
                  <a:srgbClr val="FFFFFF"/>
                </a:solidFill>
                <a:latin typeface="Arial" charset="0"/>
                <a:ea typeface="Arial" charset="0"/>
                <a:cs typeface="Arial" charset="0"/>
                <a:sym typeface="Cabin"/>
              </a:rPr>
              <a:t> son ignoradas y no afectan la </a:t>
            </a:r>
            <a:r>
              <a:rPr lang="es-AR" sz="3200" b="0" dirty="0">
                <a:solidFill>
                  <a:srgbClr val="FF9900"/>
                </a:solidFill>
                <a:latin typeface="Arial" charset="0"/>
                <a:ea typeface="Arial" charset="0"/>
                <a:cs typeface="Arial" charset="0"/>
                <a:sym typeface="Cabin"/>
              </a:rPr>
              <a:t>indentación </a:t>
            </a:r>
            <a:endParaRPr lang="es-AR" sz="3200" b="0" u="none" strike="noStrike" cap="none" dirty="0">
              <a:solidFill>
                <a:srgbClr val="FF9900"/>
              </a:solidFill>
              <a:latin typeface="Arial" charset="0"/>
              <a:ea typeface="Arial" charset="0"/>
              <a:cs typeface="Arial" charset="0"/>
              <a:sym typeface="Cabin"/>
            </a:endParaRPr>
          </a:p>
          <a:p>
            <a:pPr marL="749300" lvl="0" indent="-345694">
              <a:spcBef>
                <a:spcPts val="3500"/>
              </a:spcBef>
              <a:buClr>
                <a:srgbClr val="FFFF00"/>
              </a:buClr>
              <a:buSzPct val="100000"/>
              <a:buFont typeface="Cabin"/>
              <a:buChar char="•"/>
            </a:pPr>
            <a:r>
              <a:rPr lang="es-AR" sz="3200" b="0" dirty="0">
                <a:solidFill>
                  <a:schemeClr val="lt1"/>
                </a:solidFill>
                <a:latin typeface="Arial" charset="0"/>
                <a:ea typeface="Arial" charset="0"/>
                <a:cs typeface="Arial" charset="0"/>
                <a:sym typeface="Cabin"/>
              </a:rPr>
              <a:t>Los</a:t>
            </a:r>
            <a:r>
              <a:rPr lang="es-AR" sz="3200" b="0" dirty="0">
                <a:solidFill>
                  <a:srgbClr val="FFFF00"/>
                </a:solidFill>
                <a:latin typeface="Arial" charset="0"/>
                <a:ea typeface="Arial" charset="0"/>
                <a:cs typeface="Arial" charset="0"/>
                <a:sym typeface="Cabin"/>
              </a:rPr>
              <a:t> comentarios</a:t>
            </a:r>
            <a:r>
              <a:rPr lang="es-AR" sz="3200" b="0" u="none" strike="noStrike" cap="none" dirty="0">
                <a:solidFill>
                  <a:schemeClr val="lt1"/>
                </a:solidFill>
                <a:latin typeface="Arial" charset="0"/>
                <a:ea typeface="Arial" charset="0"/>
                <a:cs typeface="Arial" charset="0"/>
                <a:sym typeface="Cabin"/>
              </a:rPr>
              <a:t> en una línea en sí mismos se ignoran en lo que respecta a la </a:t>
            </a:r>
            <a:r>
              <a:rPr lang="es-AR" sz="3200" b="0" dirty="0">
                <a:solidFill>
                  <a:srgbClr val="FF9900"/>
                </a:solidFill>
                <a:latin typeface="Arial" charset="0"/>
                <a:ea typeface="Arial" charset="0"/>
                <a:cs typeface="Arial" charset="0"/>
                <a:sym typeface="Cabin"/>
              </a:rPr>
              <a:t>indentación </a:t>
            </a:r>
            <a:endParaRPr lang="es-AR" sz="3200" b="0" u="none" strike="noStrike" cap="none" dirty="0">
              <a:solidFill>
                <a:srgbClr val="FF9900"/>
              </a:solidFill>
              <a:latin typeface="Arial" charset="0"/>
              <a:ea typeface="Arial" charset="0"/>
              <a:cs typeface="Arial" charset="0"/>
              <a:sym typeface="Cabi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598086" y="589659"/>
            <a:ext cx="14991644"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AR" sz="5400" u="none" strike="noStrike" cap="none" dirty="0">
                <a:solidFill>
                  <a:srgbClr val="FFFF00"/>
                </a:solidFill>
                <a:latin typeface="Arial" charset="0"/>
                <a:ea typeface="Arial" charset="0"/>
                <a:cs typeface="Arial" charset="0"/>
                <a:sym typeface="Cabin"/>
              </a:rPr>
              <a:t>Advertencia: </a:t>
            </a:r>
            <a:r>
              <a:rPr lang="es-AR" sz="5400" u="none" strike="noStrike" cap="none" dirty="0">
                <a:solidFill>
                  <a:srgbClr val="E06666"/>
                </a:solidFill>
                <a:latin typeface="Arial" charset="0"/>
                <a:ea typeface="Arial" charset="0"/>
                <a:cs typeface="Arial" charset="0"/>
                <a:sym typeface="Cabin"/>
              </a:rPr>
              <a:t>¡Deshabilite las Tabulaciones!</a:t>
            </a:r>
          </a:p>
        </p:txBody>
      </p:sp>
      <p:sp>
        <p:nvSpPr>
          <p:cNvPr id="328" name="Shape 328"/>
          <p:cNvSpPr txBox="1">
            <a:spLocks noGrp="1"/>
          </p:cNvSpPr>
          <p:nvPr>
            <p:ph idx="1"/>
          </p:nvPr>
        </p:nvSpPr>
        <p:spPr>
          <a:xfrm>
            <a:off x="598086" y="1955739"/>
            <a:ext cx="14752317" cy="5902068"/>
          </a:xfrm>
          <a:prstGeom prst="rect">
            <a:avLst/>
          </a:prstGeom>
          <a:noFill/>
          <a:ln>
            <a:noFill/>
          </a:ln>
        </p:spPr>
        <p:txBody>
          <a:bodyPr lIns="38100" tIns="38100" rIns="38100" bIns="38100" anchor="ctr" anchorCtr="0">
            <a:noAutofit/>
          </a:bodyPr>
          <a:lstStyle/>
          <a:p>
            <a:pPr marL="749300" lvl="0" indent="-345694">
              <a:spcBef>
                <a:spcPts val="0"/>
              </a:spcBef>
              <a:buSzPct val="100000"/>
            </a:pPr>
            <a:endParaRPr lang="es-AR" sz="2800" b="0" dirty="0">
              <a:solidFill>
                <a:schemeClr val="lt1"/>
              </a:solidFill>
              <a:latin typeface="Arial" charset="0"/>
              <a:ea typeface="Arial" charset="0"/>
              <a:cs typeface="Arial" charset="0"/>
              <a:sym typeface="Cabin"/>
            </a:endParaRPr>
          </a:p>
          <a:p>
            <a:pPr marL="749300" lvl="0" indent="-345694">
              <a:spcBef>
                <a:spcPts val="0"/>
              </a:spcBef>
              <a:buSzPct val="100000"/>
            </a:pPr>
            <a:r>
              <a:rPr lang="es-AR" sz="2400" b="0" dirty="0">
                <a:solidFill>
                  <a:schemeClr val="lt1"/>
                </a:solidFill>
                <a:latin typeface="Arial" charset="0"/>
                <a:ea typeface="Arial" charset="0"/>
                <a:cs typeface="Arial" charset="0"/>
                <a:sym typeface="Cabin"/>
              </a:rPr>
              <a:t>Atom automáticamente usa los espacios para los archivos con la extensión ".py" (¡genial!)</a:t>
            </a:r>
          </a:p>
          <a:p>
            <a:pPr marL="749300" lvl="0" indent="-345694">
              <a:spcBef>
                <a:spcPts val="0"/>
              </a:spcBef>
              <a:buSzPct val="100000"/>
            </a:pPr>
            <a:endParaRPr lang="es-AR" sz="2400" b="0" dirty="0">
              <a:solidFill>
                <a:schemeClr val="lt1"/>
              </a:solidFill>
              <a:latin typeface="Arial" charset="0"/>
              <a:ea typeface="Arial" charset="0"/>
              <a:cs typeface="Arial" charset="0"/>
              <a:sym typeface="Cabin"/>
            </a:endParaRPr>
          </a:p>
          <a:p>
            <a:pPr marL="749300" marR="0" lvl="0" indent="-345694" algn="l" rtl="0">
              <a:lnSpc>
                <a:spcPct val="100000"/>
              </a:lnSpc>
              <a:spcBef>
                <a:spcPts val="0"/>
              </a:spcBef>
              <a:spcAft>
                <a:spcPts val="0"/>
              </a:spcAft>
              <a:buClr>
                <a:schemeClr val="lt1"/>
              </a:buClr>
              <a:buSzPct val="100000"/>
              <a:buFont typeface="Cabin"/>
              <a:buChar char="•"/>
            </a:pPr>
            <a:r>
              <a:rPr lang="es-AR" sz="2400" b="0" u="none" strike="noStrike" cap="none" dirty="0">
                <a:solidFill>
                  <a:schemeClr val="lt1"/>
                </a:solidFill>
                <a:latin typeface="Arial" charset="0"/>
                <a:ea typeface="Arial" charset="0"/>
                <a:cs typeface="Arial" charset="0"/>
                <a:sym typeface="Cabin"/>
              </a:rPr>
              <a:t>La mayoría de los editores de texto pueden convertir las </a:t>
            </a:r>
            <a:r>
              <a:rPr lang="es-AR" sz="2400" b="0" u="none" strike="noStrike" cap="none" dirty="0">
                <a:solidFill>
                  <a:srgbClr val="FF9900"/>
                </a:solidFill>
                <a:latin typeface="Arial" charset="0"/>
                <a:ea typeface="Arial" charset="0"/>
                <a:cs typeface="Arial" charset="0"/>
                <a:sym typeface="Cabin"/>
              </a:rPr>
              <a:t>tabulaciones</a:t>
            </a:r>
            <a:r>
              <a:rPr lang="es-AR" sz="2400" b="0" u="none" strike="noStrike" cap="none" dirty="0">
                <a:solidFill>
                  <a:schemeClr val="lt1"/>
                </a:solidFill>
                <a:latin typeface="Arial" charset="0"/>
                <a:ea typeface="Arial" charset="0"/>
                <a:cs typeface="Arial" charset="0"/>
                <a:sym typeface="Cabin"/>
              </a:rPr>
              <a:t> </a:t>
            </a:r>
            <a:r>
              <a:rPr lang="es-AR" sz="2400" b="0" dirty="0">
                <a:solidFill>
                  <a:schemeClr val="lt1"/>
                </a:solidFill>
                <a:latin typeface="Arial" charset="0"/>
                <a:ea typeface="Arial" charset="0"/>
                <a:cs typeface="Arial" charset="0"/>
                <a:sym typeface="Cabin"/>
              </a:rPr>
              <a:t>e</a:t>
            </a:r>
            <a:r>
              <a:rPr lang="es-AR" sz="2400" b="0" u="none" strike="noStrike" cap="none" dirty="0">
                <a:solidFill>
                  <a:schemeClr val="lt1"/>
                </a:solidFill>
                <a:latin typeface="Arial" charset="0"/>
                <a:ea typeface="Arial" charset="0"/>
                <a:cs typeface="Arial" charset="0"/>
                <a:sym typeface="Cabin"/>
              </a:rPr>
              <a:t>n </a:t>
            </a:r>
            <a:r>
              <a:rPr lang="es-AR" sz="2400" b="0" u="none" strike="noStrike" cap="none" dirty="0">
                <a:solidFill>
                  <a:srgbClr val="00FF00"/>
                </a:solidFill>
                <a:latin typeface="Arial" charset="0"/>
                <a:ea typeface="Arial" charset="0"/>
                <a:cs typeface="Arial" charset="0"/>
                <a:sym typeface="Cabin"/>
              </a:rPr>
              <a:t>espacios</a:t>
            </a:r>
            <a:r>
              <a:rPr lang="es-AR" sz="2400" b="0" u="none" strike="noStrike" cap="none" dirty="0">
                <a:solidFill>
                  <a:schemeClr val="lt1"/>
                </a:solidFill>
                <a:latin typeface="Arial" charset="0"/>
                <a:ea typeface="Arial" charset="0"/>
                <a:cs typeface="Arial" charset="0"/>
                <a:sym typeface="Cabin"/>
              </a:rPr>
              <a:t> – asegúrese de habilitar esta </a:t>
            </a:r>
            <a:r>
              <a:rPr lang="es-AR" sz="2400" b="0" dirty="0">
                <a:solidFill>
                  <a:schemeClr val="lt1"/>
                </a:solidFill>
                <a:latin typeface="Arial" charset="0"/>
                <a:ea typeface="Arial" charset="0"/>
                <a:cs typeface="Arial" charset="0"/>
                <a:sym typeface="Cabin"/>
              </a:rPr>
              <a:t>funcionalidad</a:t>
            </a:r>
            <a:endParaRPr lang="es-AR" sz="2400" b="0" u="none" strike="noStrike" cap="none" dirty="0">
              <a:solidFill>
                <a:schemeClr val="lt1"/>
              </a:solidFill>
              <a:latin typeface="Arial" charset="0"/>
              <a:ea typeface="Arial" charset="0"/>
              <a:cs typeface="Arial" charset="0"/>
              <a:sym typeface="Cabin"/>
            </a:endParaRPr>
          </a:p>
          <a:p>
            <a:pPr marL="1041400" lvl="1" indent="-345694">
              <a:spcBef>
                <a:spcPts val="3500"/>
              </a:spcBef>
              <a:buClr>
                <a:schemeClr val="lt1"/>
              </a:buClr>
              <a:buSzPct val="100000"/>
              <a:buFont typeface="Cabin"/>
              <a:buChar char="–"/>
            </a:pPr>
            <a:r>
              <a:rPr lang="es-AR" sz="2400" b="0" u="none" strike="noStrike" cap="none" dirty="0">
                <a:solidFill>
                  <a:schemeClr val="lt1"/>
                </a:solidFill>
                <a:latin typeface="Arial" charset="0"/>
                <a:ea typeface="Arial" charset="0"/>
                <a:cs typeface="Arial" charset="0"/>
                <a:sym typeface="Cabin"/>
              </a:rPr>
              <a:t>NotePad++:  Settings -&gt; Preferences -&gt; Language Menu/</a:t>
            </a:r>
            <a:r>
              <a:rPr lang="es-AR" sz="2400" b="0" u="none" strike="noStrike" cap="none" dirty="0">
                <a:solidFill>
                  <a:srgbClr val="FF9900"/>
                </a:solidFill>
                <a:latin typeface="Arial" charset="0"/>
                <a:ea typeface="Arial" charset="0"/>
                <a:cs typeface="Arial" charset="0"/>
                <a:sym typeface="Cabin"/>
              </a:rPr>
              <a:t>Tab</a:t>
            </a:r>
            <a:r>
              <a:rPr lang="es-AR" sz="2400" b="0" u="none" strike="noStrike" cap="none" dirty="0">
                <a:solidFill>
                  <a:schemeClr val="lt1"/>
                </a:solidFill>
                <a:latin typeface="Arial" charset="0"/>
                <a:ea typeface="Arial" charset="0"/>
                <a:cs typeface="Arial" charset="0"/>
                <a:sym typeface="Cabin"/>
              </a:rPr>
              <a:t> Settings</a:t>
            </a:r>
            <a:r>
              <a:rPr lang="es-AR" sz="2400" b="0" dirty="0">
                <a:solidFill>
                  <a:schemeClr val="lt1"/>
                </a:solidFill>
                <a:latin typeface="Arial" charset="0"/>
                <a:ea typeface="Arial" charset="0"/>
                <a:cs typeface="Arial" charset="0"/>
                <a:sym typeface="Cabin"/>
              </a:rPr>
              <a:t> (Configuración -&gt; Preferencias -&gt; Menú de Idiomas/Configuración de </a:t>
            </a:r>
            <a:r>
              <a:rPr lang="es-AR" sz="2400" b="0" dirty="0">
                <a:solidFill>
                  <a:srgbClr val="FF9900"/>
                </a:solidFill>
                <a:latin typeface="Arial" charset="0"/>
                <a:ea typeface="Arial" charset="0"/>
                <a:cs typeface="Arial" charset="0"/>
                <a:sym typeface="Cabin"/>
              </a:rPr>
              <a:t>Tabulación</a:t>
            </a:r>
            <a:r>
              <a:rPr lang="es-AR" sz="2400" b="0" dirty="0">
                <a:solidFill>
                  <a:schemeClr val="lt1"/>
                </a:solidFill>
                <a:latin typeface="Arial" charset="0"/>
                <a:ea typeface="Arial" charset="0"/>
                <a:cs typeface="Arial" charset="0"/>
                <a:sym typeface="Cabin"/>
              </a:rPr>
              <a:t>)</a:t>
            </a:r>
            <a:endParaRPr lang="es-AR" sz="2400" b="0" u="none" strike="noStrike" cap="none" dirty="0">
              <a:solidFill>
                <a:schemeClr val="lt1"/>
              </a:solidFill>
              <a:latin typeface="Arial" charset="0"/>
              <a:ea typeface="Arial" charset="0"/>
              <a:cs typeface="Arial" charset="0"/>
              <a:sym typeface="Cabin"/>
            </a:endParaRPr>
          </a:p>
          <a:p>
            <a:pPr marL="1041400" lvl="1" indent="-345694">
              <a:spcBef>
                <a:spcPts val="3500"/>
              </a:spcBef>
              <a:buClr>
                <a:schemeClr val="lt1"/>
              </a:buClr>
              <a:buSzPct val="100000"/>
              <a:buFont typeface="Cabin"/>
              <a:buChar char="–"/>
            </a:pPr>
            <a:r>
              <a:rPr lang="es-AR" sz="2400" b="0" u="none" strike="noStrike" cap="none" dirty="0">
                <a:solidFill>
                  <a:schemeClr val="lt1"/>
                </a:solidFill>
                <a:latin typeface="Arial" charset="0"/>
                <a:ea typeface="Arial" charset="0"/>
                <a:cs typeface="Arial" charset="0"/>
                <a:sym typeface="Cabin"/>
              </a:rPr>
              <a:t>TextWrangler:  TextWrangler -&gt; Preferences -&gt; </a:t>
            </a:r>
            <a:r>
              <a:rPr lang="es-AR" sz="2400" b="0" dirty="0">
                <a:solidFill>
                  <a:schemeClr val="lt1"/>
                </a:solidFill>
                <a:latin typeface="Arial" charset="0"/>
                <a:ea typeface="Arial" charset="0"/>
                <a:cs typeface="Arial" charset="0"/>
                <a:sym typeface="Cabin"/>
              </a:rPr>
              <a:t>Editor Defaults (TextWrangler:  TextWrangler -&gt; Preferencias -&gt; Valores Predeterminados del Editor)</a:t>
            </a:r>
            <a:endParaRPr lang="es-AR" sz="2400" b="0" u="none" strike="noStrike" cap="none" dirty="0">
              <a:solidFill>
                <a:schemeClr val="lt1"/>
              </a:solidFill>
              <a:latin typeface="Arial" charset="0"/>
              <a:ea typeface="Arial" charset="0"/>
              <a:cs typeface="Arial" charset="0"/>
              <a:sym typeface="Cabin"/>
            </a:endParaRPr>
          </a:p>
          <a:p>
            <a:pPr marL="749300" lvl="0" indent="-345694">
              <a:spcBef>
                <a:spcPts val="3500"/>
              </a:spcBef>
              <a:buClr>
                <a:schemeClr val="lt1"/>
              </a:buClr>
              <a:buSzPct val="100000"/>
              <a:buFont typeface="Cabin"/>
              <a:buChar char="•"/>
            </a:pPr>
            <a:r>
              <a:rPr lang="es-AR" sz="2400" b="0" u="none" strike="noStrike" cap="none" dirty="0">
                <a:solidFill>
                  <a:schemeClr val="lt1"/>
                </a:solidFill>
                <a:latin typeface="Arial" charset="0"/>
                <a:ea typeface="Arial" charset="0"/>
                <a:cs typeface="Arial" charset="0"/>
                <a:sym typeface="Cabin"/>
              </a:rPr>
              <a:t>A Python le importa *mucho* cuánta indentación tiene una línea. Si usted mezcla </a:t>
            </a:r>
            <a:r>
              <a:rPr lang="es-AR" sz="2400" b="0" u="none" strike="noStrike" cap="none" dirty="0">
                <a:solidFill>
                  <a:srgbClr val="FF9900"/>
                </a:solidFill>
                <a:latin typeface="Arial" charset="0"/>
                <a:ea typeface="Arial" charset="0"/>
                <a:cs typeface="Arial" charset="0"/>
                <a:sym typeface="Cabin"/>
              </a:rPr>
              <a:t>tabulaciones</a:t>
            </a:r>
            <a:r>
              <a:rPr lang="es-AR" sz="2400" b="0" u="none" strike="noStrike" cap="none" dirty="0">
                <a:solidFill>
                  <a:schemeClr val="lt1"/>
                </a:solidFill>
                <a:latin typeface="Arial" charset="0"/>
                <a:ea typeface="Arial" charset="0"/>
                <a:cs typeface="Arial" charset="0"/>
                <a:sym typeface="Cabin"/>
              </a:rPr>
              <a:t> </a:t>
            </a:r>
            <a:r>
              <a:rPr lang="es-AR" sz="2400" b="0" dirty="0">
                <a:solidFill>
                  <a:schemeClr val="lt1"/>
                </a:solidFill>
                <a:latin typeface="Arial" charset="0"/>
                <a:ea typeface="Arial" charset="0"/>
                <a:cs typeface="Arial" charset="0"/>
                <a:sym typeface="Cabin"/>
              </a:rPr>
              <a:t>y</a:t>
            </a:r>
            <a:r>
              <a:rPr lang="es-AR" sz="2400" b="0" u="none" strike="noStrike" cap="none" dirty="0">
                <a:solidFill>
                  <a:schemeClr val="lt1"/>
                </a:solidFill>
                <a:latin typeface="Arial" charset="0"/>
                <a:ea typeface="Arial" charset="0"/>
                <a:cs typeface="Arial" charset="0"/>
                <a:sym typeface="Cabin"/>
              </a:rPr>
              <a:t> </a:t>
            </a:r>
            <a:r>
              <a:rPr lang="es-AR" sz="2400" b="0" u="none" strike="noStrike" cap="none" dirty="0">
                <a:solidFill>
                  <a:srgbClr val="00FF00"/>
                </a:solidFill>
                <a:latin typeface="Arial" charset="0"/>
                <a:ea typeface="Arial" charset="0"/>
                <a:cs typeface="Arial" charset="0"/>
                <a:sym typeface="Cabin"/>
              </a:rPr>
              <a:t>espacios</a:t>
            </a:r>
            <a:r>
              <a:rPr lang="es-AR" sz="2400" b="0" u="none" strike="noStrike" cap="none" dirty="0">
                <a:solidFill>
                  <a:schemeClr val="lt1"/>
                </a:solidFill>
                <a:latin typeface="Arial" charset="0"/>
                <a:ea typeface="Arial" charset="0"/>
                <a:cs typeface="Arial" charset="0"/>
                <a:sym typeface="Cabin"/>
              </a:rPr>
              <a:t>, tal vez obtenga </a:t>
            </a:r>
            <a:r>
              <a:rPr lang="es-AR" sz="2400" b="0" i="0" u="none" strike="noStrike" cap="none" dirty="0">
                <a:solidFill>
                  <a:schemeClr val="lt1"/>
                </a:solidFill>
                <a:latin typeface="Arial"/>
                <a:ea typeface="Arial"/>
                <a:cs typeface="Arial"/>
                <a:sym typeface="Arial"/>
              </a:rPr>
              <a:t>“</a:t>
            </a:r>
            <a:r>
              <a:rPr lang="es-AR" sz="2400" b="0" u="none" strike="noStrike" cap="none" dirty="0" err="1">
                <a:solidFill>
                  <a:srgbClr val="FF9900"/>
                </a:solidFill>
                <a:latin typeface="Arial" charset="0"/>
                <a:ea typeface="Arial" charset="0"/>
                <a:cs typeface="Arial" charset="0"/>
                <a:sym typeface="Cabin"/>
              </a:rPr>
              <a:t>indentation</a:t>
            </a:r>
            <a:r>
              <a:rPr lang="es-AR" sz="2400" b="0" u="none" strike="noStrike" cap="none" dirty="0">
                <a:solidFill>
                  <a:srgbClr val="FF9900"/>
                </a:solidFill>
                <a:latin typeface="Arial" charset="0"/>
                <a:ea typeface="Arial" charset="0"/>
                <a:cs typeface="Arial" charset="0"/>
                <a:sym typeface="Cabin"/>
              </a:rPr>
              <a:t> </a:t>
            </a:r>
            <a:r>
              <a:rPr lang="es-AR" sz="2400" b="0" u="none" strike="noStrike" cap="none" dirty="0" err="1">
                <a:solidFill>
                  <a:srgbClr val="FF9900"/>
                </a:solidFill>
                <a:latin typeface="Arial" charset="0"/>
                <a:ea typeface="Arial" charset="0"/>
                <a:cs typeface="Arial" charset="0"/>
                <a:sym typeface="Cabin"/>
              </a:rPr>
              <a:t>errors</a:t>
            </a:r>
            <a:r>
              <a:rPr lang="es-AR" sz="2400" b="0" i="0" u="none" strike="noStrike" cap="none" dirty="0">
                <a:solidFill>
                  <a:schemeClr val="lt1"/>
                </a:solidFill>
                <a:latin typeface="Arial"/>
                <a:ea typeface="Arial"/>
                <a:cs typeface="Arial"/>
                <a:sym typeface="Arial"/>
              </a:rPr>
              <a:t>”</a:t>
            </a:r>
            <a:r>
              <a:rPr lang="es-AR" sz="2400" b="0" u="none" strike="noStrike" cap="none" dirty="0">
                <a:solidFill>
                  <a:schemeClr val="lt1"/>
                </a:solidFill>
                <a:latin typeface="Arial" charset="0"/>
                <a:ea typeface="Arial" charset="0"/>
                <a:cs typeface="Arial" charset="0"/>
                <a:sym typeface="Cabin"/>
              </a:rPr>
              <a:t> (</a:t>
            </a:r>
            <a:r>
              <a:rPr lang="es-AR" sz="2400" b="0" dirty="0">
                <a:solidFill>
                  <a:srgbClr val="FF9900"/>
                </a:solidFill>
                <a:latin typeface="Arial" charset="0"/>
                <a:ea typeface="Arial" charset="0"/>
                <a:cs typeface="Arial" charset="0"/>
                <a:sym typeface="Cabin"/>
              </a:rPr>
              <a:t>errores de </a:t>
            </a:r>
            <a:r>
              <a:rPr lang="es-AR" sz="2400" b="0" dirty="0" err="1">
                <a:solidFill>
                  <a:srgbClr val="FF9900"/>
                </a:solidFill>
                <a:latin typeface="Arial" charset="0"/>
                <a:ea typeface="Arial" charset="0"/>
                <a:cs typeface="Arial" charset="0"/>
                <a:sym typeface="Cabin"/>
              </a:rPr>
              <a:t>indentación</a:t>
            </a:r>
            <a:r>
              <a:rPr lang="es-AR" sz="2400" b="0" u="none" strike="noStrike" cap="none" dirty="0">
                <a:solidFill>
                  <a:schemeClr val="lt1"/>
                </a:solidFill>
                <a:latin typeface="Arial" charset="0"/>
                <a:ea typeface="Arial" charset="0"/>
                <a:cs typeface="Arial" charset="0"/>
                <a:sym typeface="Cabin"/>
              </a:rPr>
              <a:t>) incluso aunque todo se vea bien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pic>
        <p:nvPicPr>
          <p:cNvPr id="334" name="Shape 334"/>
          <p:cNvPicPr preferRelativeResize="0"/>
          <p:nvPr/>
        </p:nvPicPr>
        <p:blipFill rotWithShape="1">
          <a:blip r:embed="rId3">
            <a:alphaModFix/>
          </a:blip>
          <a:srcRect/>
          <a:stretch/>
        </p:blipFill>
        <p:spPr>
          <a:xfrm>
            <a:off x="732228" y="932472"/>
            <a:ext cx="7693547" cy="5858031"/>
          </a:xfrm>
          <a:prstGeom prst="rect">
            <a:avLst/>
          </a:prstGeom>
          <a:noFill/>
          <a:ln>
            <a:noFill/>
          </a:ln>
        </p:spPr>
      </p:pic>
      <p:pic>
        <p:nvPicPr>
          <p:cNvPr id="335" name="Shape 335"/>
          <p:cNvPicPr preferRelativeResize="0"/>
          <p:nvPr/>
        </p:nvPicPr>
        <p:blipFill rotWithShape="1">
          <a:blip r:embed="rId4">
            <a:alphaModFix/>
          </a:blip>
          <a:srcRect/>
          <a:stretch/>
        </p:blipFill>
        <p:spPr>
          <a:xfrm>
            <a:off x="7789424" y="3726578"/>
            <a:ext cx="7755120" cy="4483596"/>
          </a:xfrm>
          <a:prstGeom prst="rect">
            <a:avLst/>
          </a:prstGeom>
          <a:noFill/>
          <a:ln>
            <a:noFill/>
          </a:ln>
        </p:spPr>
      </p:pic>
      <p:sp>
        <p:nvSpPr>
          <p:cNvPr id="336" name="Shape 336"/>
          <p:cNvSpPr/>
          <p:nvPr/>
        </p:nvSpPr>
        <p:spPr>
          <a:xfrm>
            <a:off x="1548726" y="1912038"/>
            <a:ext cx="1270000" cy="1270000"/>
          </a:xfrm>
          <a:prstGeom prst="rightArrow">
            <a:avLst>
              <a:gd name="adj1" fmla="val 41925"/>
              <a:gd name="adj2" fmla="val 23141"/>
            </a:avLst>
          </a:prstGeom>
          <a:blipFill rotWithShape="1">
            <a:blip r:embed="rId5">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dirty="0"/>
          </a:p>
        </p:txBody>
      </p:sp>
      <p:sp>
        <p:nvSpPr>
          <p:cNvPr id="337" name="Shape 337"/>
          <p:cNvSpPr/>
          <p:nvPr/>
        </p:nvSpPr>
        <p:spPr>
          <a:xfrm>
            <a:off x="11611918" y="6615931"/>
            <a:ext cx="1270000" cy="1270000"/>
          </a:xfrm>
          <a:prstGeom prst="rightArrow">
            <a:avLst>
              <a:gd name="adj1" fmla="val 28791"/>
              <a:gd name="adj2" fmla="val 26088"/>
            </a:avLst>
          </a:prstGeom>
          <a:blipFill rotWithShape="1">
            <a:blip r:embed="rId5">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dirty="0"/>
          </a:p>
        </p:txBody>
      </p:sp>
      <p:sp>
        <p:nvSpPr>
          <p:cNvPr id="338" name="Shape 338"/>
          <p:cNvSpPr txBox="1"/>
          <p:nvPr/>
        </p:nvSpPr>
        <p:spPr>
          <a:xfrm>
            <a:off x="9759140" y="1173951"/>
            <a:ext cx="5011681"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a:solidFill>
                  <a:srgbClr val="FFFF00"/>
                </a:solidFill>
                <a:latin typeface="Arial" charset="0"/>
                <a:ea typeface="Arial" charset="0"/>
                <a:cs typeface="Arial" charset="0"/>
                <a:sym typeface="Cabin"/>
              </a:rPr>
              <a:t>Esto le ahorrará dolores de cabeza innecesarios.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p:nvPr/>
        </p:nvSpPr>
        <p:spPr>
          <a:xfrm>
            <a:off x="5395988" y="2404977"/>
            <a:ext cx="7918337" cy="60065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ES" sz="3200" b="1" i="0" u="none" strike="noStrike" cap="none" dirty="0">
                <a:solidFill>
                  <a:schemeClr val="lt1"/>
                </a:solidFill>
                <a:latin typeface="Courier New"/>
                <a:ea typeface="Courier New"/>
                <a:cs typeface="Courier New"/>
                <a:sym typeface="Courier New"/>
              </a:rPr>
              <a:t> x = 5</a:t>
            </a:r>
          </a:p>
          <a:p>
            <a:pPr marL="0" marR="0" lvl="0" indent="0" algn="l" rtl="0">
              <a:lnSpc>
                <a:spcPct val="100000"/>
              </a:lnSpc>
              <a:spcBef>
                <a:spcPts val="0"/>
              </a:spcBef>
              <a:spcAft>
                <a:spcPts val="0"/>
              </a:spcAft>
              <a:buClr>
                <a:schemeClr val="lt1"/>
              </a:buClr>
              <a:buSzPct val="25000"/>
              <a:buFont typeface="Cabin"/>
              <a:buNone/>
            </a:pPr>
            <a:r>
              <a:rPr lang="es-ES" sz="3200" b="1" i="0" u="none" strike="noStrike" cap="none" dirty="0">
                <a:solidFill>
                  <a:schemeClr val="lt1"/>
                </a:solidFill>
                <a:latin typeface="Courier New"/>
                <a:ea typeface="Courier New"/>
                <a:cs typeface="Courier New"/>
                <a:sym typeface="Courier New"/>
              </a:rPr>
              <a:t> </a:t>
            </a:r>
            <a:r>
              <a:rPr lang="es-ES" sz="3200" b="1" i="0" u="none" strike="noStrike" cap="none" dirty="0" err="1">
                <a:solidFill>
                  <a:schemeClr val="lt1"/>
                </a:solidFill>
                <a:latin typeface="Courier New"/>
                <a:ea typeface="Courier New"/>
                <a:cs typeface="Courier New"/>
                <a:sym typeface="Courier New"/>
              </a:rPr>
              <a:t>if</a:t>
            </a:r>
            <a:r>
              <a:rPr lang="es-ES" sz="3200" b="1" i="0" u="none" strike="noStrike" cap="none" dirty="0">
                <a:solidFill>
                  <a:schemeClr val="lt1"/>
                </a:solidFill>
                <a:latin typeface="Courier New"/>
                <a:ea typeface="Courier New"/>
                <a:cs typeface="Courier New"/>
                <a:sym typeface="Courier New"/>
              </a:rPr>
              <a:t> x &gt; 2 :</a:t>
            </a:r>
          </a:p>
          <a:p>
            <a:pPr lvl="0">
              <a:buClr>
                <a:schemeClr val="lt1"/>
              </a:buClr>
              <a:buSzPct val="25000"/>
            </a:pPr>
            <a:r>
              <a:rPr lang="es-ES" sz="3200" b="1" i="0" u="none" strike="noStrike" cap="none" dirty="0">
                <a:solidFill>
                  <a:schemeClr val="lt1"/>
                </a:solidFill>
                <a:latin typeface="Courier New"/>
                <a:ea typeface="Courier New"/>
                <a:cs typeface="Courier New"/>
                <a:sym typeface="Courier New"/>
              </a:rPr>
              <a:t>     </a:t>
            </a:r>
            <a:r>
              <a:rPr lang="es-ES" sz="3200" b="1" i="0" u="none" strike="noStrike" cap="none" dirty="0" err="1">
                <a:solidFill>
                  <a:schemeClr val="lt1"/>
                </a:solidFill>
                <a:latin typeface="Courier New"/>
                <a:ea typeface="Courier New"/>
                <a:cs typeface="Courier New"/>
                <a:sym typeface="Courier New"/>
              </a:rPr>
              <a:t>print</a:t>
            </a:r>
            <a:r>
              <a:rPr lang="es-ES" sz="3200" b="1" i="0" u="none" strike="noStrike" cap="none" dirty="0">
                <a:solidFill>
                  <a:schemeClr val="lt1"/>
                </a:solidFill>
                <a:latin typeface="Courier New"/>
                <a:ea typeface="Courier New"/>
                <a:cs typeface="Courier New"/>
                <a:sym typeface="Courier New"/>
              </a:rPr>
              <a:t>(</a:t>
            </a:r>
            <a:r>
              <a:rPr lang="es-ES" sz="3200" b="1" dirty="0">
                <a:solidFill>
                  <a:schemeClr val="lt1"/>
                </a:solidFill>
                <a:latin typeface="Courier New"/>
                <a:ea typeface="Courier New"/>
                <a:cs typeface="Courier New"/>
                <a:sym typeface="Courier New"/>
              </a:rPr>
              <a:t>'</a:t>
            </a:r>
            <a:r>
              <a:rPr lang="es-ES" sz="3200" b="1" i="0" u="none" strike="noStrike" cap="none" dirty="0">
                <a:solidFill>
                  <a:schemeClr val="lt1"/>
                </a:solidFill>
                <a:latin typeface="Courier New"/>
                <a:ea typeface="Courier New"/>
                <a:cs typeface="Courier New"/>
                <a:sym typeface="Courier New"/>
              </a:rPr>
              <a:t>Mayor que </a:t>
            </a:r>
            <a:r>
              <a:rPr lang="es-ES" sz="3200" b="1" dirty="0">
                <a:solidFill>
                  <a:schemeClr val="lt1"/>
                </a:solidFill>
                <a:latin typeface="Courier New"/>
                <a:ea typeface="Courier New"/>
                <a:cs typeface="Courier New"/>
                <a:sym typeface="Courier New"/>
              </a:rPr>
              <a:t>2')</a:t>
            </a:r>
            <a:endParaRPr lang="es-ES" sz="3200" b="1" i="0" u="none" strike="noStrike" cap="none" dirty="0">
              <a:solidFill>
                <a:schemeClr val="lt1"/>
              </a:solidFill>
              <a:latin typeface="Courier New"/>
              <a:ea typeface="Courier New"/>
              <a:cs typeface="Courier New"/>
              <a:sym typeface="Courier New"/>
            </a:endParaRPr>
          </a:p>
          <a:p>
            <a:pPr lvl="0">
              <a:buClr>
                <a:schemeClr val="lt1"/>
              </a:buClr>
              <a:buSzPct val="25000"/>
            </a:pPr>
            <a:r>
              <a:rPr lang="es-ES" sz="3200" b="1" i="0" u="none" strike="noStrike" cap="none" dirty="0">
                <a:solidFill>
                  <a:schemeClr val="lt1"/>
                </a:solidFill>
                <a:latin typeface="Courier New"/>
                <a:ea typeface="Courier New"/>
                <a:cs typeface="Courier New"/>
                <a:sym typeface="Courier New"/>
              </a:rPr>
              <a:t>     </a:t>
            </a:r>
            <a:r>
              <a:rPr lang="es-ES" sz="3200" b="1" i="0" u="none" strike="noStrike" cap="none" dirty="0" err="1">
                <a:solidFill>
                  <a:schemeClr val="lt1"/>
                </a:solidFill>
                <a:latin typeface="Courier New"/>
                <a:ea typeface="Courier New"/>
                <a:cs typeface="Courier New"/>
                <a:sym typeface="Courier New"/>
              </a:rPr>
              <a:t>print</a:t>
            </a:r>
            <a:r>
              <a:rPr lang="es-ES" sz="3200" b="1" i="0" u="none" strike="noStrike" cap="none" dirty="0">
                <a:solidFill>
                  <a:schemeClr val="lt1"/>
                </a:solidFill>
                <a:latin typeface="Courier New"/>
                <a:ea typeface="Courier New"/>
                <a:cs typeface="Courier New"/>
                <a:sym typeface="Courier New"/>
              </a:rPr>
              <a:t>(</a:t>
            </a:r>
            <a:r>
              <a:rPr lang="es-ES" sz="3200" b="1" dirty="0">
                <a:solidFill>
                  <a:schemeClr val="lt1"/>
                </a:solidFill>
                <a:latin typeface="Courier New"/>
                <a:ea typeface="Courier New"/>
                <a:cs typeface="Courier New"/>
                <a:sym typeface="Courier New"/>
              </a:rPr>
              <a:t>'</a:t>
            </a:r>
            <a:r>
              <a:rPr lang="es-ES" sz="3200" b="1" i="0" u="none" strike="noStrike" cap="none" dirty="0">
                <a:solidFill>
                  <a:schemeClr val="lt1"/>
                </a:solidFill>
                <a:latin typeface="Courier New"/>
                <a:ea typeface="Courier New"/>
                <a:cs typeface="Courier New"/>
                <a:sym typeface="Courier New"/>
              </a:rPr>
              <a:t>Sigue siendo mayor</a:t>
            </a:r>
            <a:r>
              <a:rPr lang="es-ES" sz="3200" b="1" dirty="0">
                <a:solidFill>
                  <a:schemeClr val="lt1"/>
                </a:solidFill>
                <a:latin typeface="Courier New"/>
                <a:ea typeface="Courier New"/>
                <a:cs typeface="Courier New"/>
                <a:sym typeface="Courier New"/>
              </a:rPr>
              <a:t>')</a:t>
            </a:r>
            <a:endParaRPr lang="es-ES" sz="3200" b="1" i="0" u="none" strike="noStrike" cap="none" dirty="0">
              <a:solidFill>
                <a:schemeClr val="lt1"/>
              </a:solidFill>
              <a:latin typeface="Courier New"/>
              <a:ea typeface="Courier New"/>
              <a:cs typeface="Courier New"/>
              <a:sym typeface="Courier New"/>
            </a:endParaRPr>
          </a:p>
          <a:p>
            <a:pPr lvl="0">
              <a:buClr>
                <a:schemeClr val="lt1"/>
              </a:buClr>
              <a:buSzPct val="25000"/>
            </a:pPr>
            <a:r>
              <a:rPr lang="es-ES" sz="3200" b="1" i="0" u="none" strike="noStrike" cap="none" dirty="0">
                <a:solidFill>
                  <a:schemeClr val="lt1"/>
                </a:solidFill>
                <a:latin typeface="Courier New"/>
                <a:ea typeface="Courier New"/>
                <a:cs typeface="Courier New"/>
                <a:sym typeface="Courier New"/>
              </a:rPr>
              <a:t> </a:t>
            </a:r>
            <a:r>
              <a:rPr lang="es-ES" sz="3200" b="1" i="0" u="none" strike="noStrike" cap="none" dirty="0" err="1">
                <a:solidFill>
                  <a:schemeClr val="lt1"/>
                </a:solidFill>
                <a:latin typeface="Courier New"/>
                <a:ea typeface="Courier New"/>
                <a:cs typeface="Courier New"/>
                <a:sym typeface="Courier New"/>
              </a:rPr>
              <a:t>print</a:t>
            </a:r>
            <a:r>
              <a:rPr lang="es-ES" sz="3200" b="1" i="0" u="none" strike="noStrike" cap="none" dirty="0">
                <a:solidFill>
                  <a:schemeClr val="lt1"/>
                </a:solidFill>
                <a:latin typeface="Courier New"/>
                <a:ea typeface="Courier New"/>
                <a:cs typeface="Courier New"/>
                <a:sym typeface="Courier New"/>
              </a:rPr>
              <a:t>(</a:t>
            </a:r>
            <a:r>
              <a:rPr lang="es-ES" sz="3200" b="1" dirty="0">
                <a:solidFill>
                  <a:schemeClr val="lt1"/>
                </a:solidFill>
                <a:latin typeface="Courier New"/>
                <a:ea typeface="Courier New"/>
                <a:cs typeface="Courier New"/>
                <a:sym typeface="Courier New"/>
              </a:rPr>
              <a:t>'</a:t>
            </a:r>
            <a:r>
              <a:rPr lang="es-ES" sz="3200" b="1" i="0" u="none" strike="noStrike" cap="none" dirty="0">
                <a:solidFill>
                  <a:schemeClr val="lt1"/>
                </a:solidFill>
                <a:latin typeface="Courier New"/>
                <a:ea typeface="Courier New"/>
                <a:cs typeface="Courier New"/>
                <a:sym typeface="Courier New"/>
              </a:rPr>
              <a:t>Terminado con </a:t>
            </a:r>
            <a:r>
              <a:rPr lang="es-ES" sz="3200" b="1" dirty="0">
                <a:solidFill>
                  <a:schemeClr val="lt1"/>
                </a:solidFill>
                <a:latin typeface="Courier New"/>
                <a:ea typeface="Courier New"/>
                <a:cs typeface="Courier New"/>
                <a:sym typeface="Courier New"/>
              </a:rPr>
              <a:t>2')</a:t>
            </a:r>
            <a:endParaRPr lang="es-ES" sz="3200" b="1" i="0" u="none" strike="noStrike" cap="none" dirty="0">
              <a:solidFill>
                <a:schemeClr val="lt1"/>
              </a:solidFill>
              <a:latin typeface="Courier New"/>
              <a:ea typeface="Courier New"/>
              <a:cs typeface="Courier New"/>
              <a:sym typeface="Courier New"/>
            </a:endParaRPr>
          </a:p>
          <a:p>
            <a:pPr marL="0" marR="0" lvl="0" indent="0" algn="ctr" rtl="0">
              <a:lnSpc>
                <a:spcPct val="100000"/>
              </a:lnSpc>
              <a:spcBef>
                <a:spcPts val="0"/>
              </a:spcBef>
              <a:spcAft>
                <a:spcPts val="0"/>
              </a:spcAft>
              <a:buNone/>
            </a:pPr>
            <a:endParaRPr lang="es-ES" sz="3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s-ES" sz="3200" b="1" i="0" u="none" strike="noStrike" cap="none" dirty="0">
                <a:solidFill>
                  <a:schemeClr val="lt1"/>
                </a:solidFill>
                <a:latin typeface="Courier New"/>
                <a:ea typeface="Courier New"/>
                <a:cs typeface="Courier New"/>
                <a:sym typeface="Courier New"/>
              </a:rPr>
              <a:t> </a:t>
            </a:r>
            <a:r>
              <a:rPr lang="es-ES" sz="3200" b="1" i="0" u="none" strike="noStrike" cap="none" dirty="0" err="1">
                <a:solidFill>
                  <a:schemeClr val="lt1"/>
                </a:solidFill>
                <a:latin typeface="Courier New"/>
                <a:ea typeface="Courier New"/>
                <a:cs typeface="Courier New"/>
                <a:sym typeface="Courier New"/>
              </a:rPr>
              <a:t>for</a:t>
            </a:r>
            <a:r>
              <a:rPr lang="es-ES" sz="3200" b="1" i="0" u="none" strike="noStrike" cap="none" dirty="0">
                <a:solidFill>
                  <a:schemeClr val="lt1"/>
                </a:solidFill>
                <a:latin typeface="Courier New"/>
                <a:ea typeface="Courier New"/>
                <a:cs typeface="Courier New"/>
                <a:sym typeface="Courier New"/>
              </a:rPr>
              <a:t> i in rango(5) :</a:t>
            </a:r>
          </a:p>
          <a:p>
            <a:pPr marL="0" marR="0" lvl="0" indent="0" algn="l" rtl="0">
              <a:lnSpc>
                <a:spcPct val="100000"/>
              </a:lnSpc>
              <a:spcBef>
                <a:spcPts val="0"/>
              </a:spcBef>
              <a:spcAft>
                <a:spcPts val="0"/>
              </a:spcAft>
              <a:buClr>
                <a:schemeClr val="lt1"/>
              </a:buClr>
              <a:buSzPct val="25000"/>
              <a:buFont typeface="Cabin"/>
              <a:buNone/>
            </a:pPr>
            <a:r>
              <a:rPr lang="es-ES" sz="3200" b="1" i="0" u="none" strike="noStrike" cap="none" dirty="0">
                <a:solidFill>
                  <a:schemeClr val="lt1"/>
                </a:solidFill>
                <a:latin typeface="Courier New"/>
                <a:ea typeface="Courier New"/>
                <a:cs typeface="Courier New"/>
                <a:sym typeface="Courier New"/>
              </a:rPr>
              <a:t>     </a:t>
            </a:r>
            <a:r>
              <a:rPr lang="es-ES" sz="3200" b="1" i="0" u="none" strike="noStrike" cap="none" dirty="0" err="1">
                <a:solidFill>
                  <a:schemeClr val="lt1"/>
                </a:solidFill>
                <a:latin typeface="Courier New"/>
                <a:ea typeface="Courier New"/>
                <a:cs typeface="Courier New"/>
                <a:sym typeface="Courier New"/>
              </a:rPr>
              <a:t>print</a:t>
            </a:r>
            <a:r>
              <a:rPr lang="es-ES" sz="3200" b="1" i="0" u="none" strike="noStrike" cap="none" dirty="0">
                <a:solidFill>
                  <a:schemeClr val="lt1"/>
                </a:solidFill>
                <a:latin typeface="Courier New"/>
                <a:ea typeface="Courier New"/>
                <a:cs typeface="Courier New"/>
                <a:sym typeface="Courier New"/>
              </a:rPr>
              <a:t>(i)</a:t>
            </a:r>
          </a:p>
          <a:p>
            <a:pPr marL="0" marR="0" lvl="0" indent="0" algn="l" rtl="0">
              <a:lnSpc>
                <a:spcPct val="100000"/>
              </a:lnSpc>
              <a:spcBef>
                <a:spcPts val="0"/>
              </a:spcBef>
              <a:spcAft>
                <a:spcPts val="0"/>
              </a:spcAft>
              <a:buClr>
                <a:schemeClr val="lt1"/>
              </a:buClr>
              <a:buSzPct val="25000"/>
              <a:buFont typeface="Cabin"/>
              <a:buNone/>
            </a:pPr>
            <a:r>
              <a:rPr lang="es-ES" sz="3200" b="1" i="0" u="none" strike="noStrike" cap="none" dirty="0">
                <a:solidFill>
                  <a:schemeClr val="lt1"/>
                </a:solidFill>
                <a:latin typeface="Courier New"/>
                <a:ea typeface="Courier New"/>
                <a:cs typeface="Courier New"/>
                <a:sym typeface="Courier New"/>
              </a:rPr>
              <a:t>     </a:t>
            </a:r>
            <a:r>
              <a:rPr lang="es-ES" sz="3200" b="1" i="0" u="none" strike="noStrike" cap="none" dirty="0" err="1">
                <a:solidFill>
                  <a:schemeClr val="lt1"/>
                </a:solidFill>
                <a:latin typeface="Courier New"/>
                <a:ea typeface="Courier New"/>
                <a:cs typeface="Courier New"/>
                <a:sym typeface="Courier New"/>
              </a:rPr>
              <a:t>if</a:t>
            </a:r>
            <a:r>
              <a:rPr lang="es-ES" sz="3200" b="1" i="0" u="none" strike="noStrike" cap="none" dirty="0">
                <a:solidFill>
                  <a:schemeClr val="lt1"/>
                </a:solidFill>
                <a:latin typeface="Courier New"/>
                <a:ea typeface="Courier New"/>
                <a:cs typeface="Courier New"/>
                <a:sym typeface="Courier New"/>
              </a:rPr>
              <a:t> i &gt; 2 : </a:t>
            </a:r>
          </a:p>
          <a:p>
            <a:pPr lvl="0">
              <a:buClr>
                <a:schemeClr val="lt1"/>
              </a:buClr>
              <a:buSzPct val="25000"/>
            </a:pPr>
            <a:r>
              <a:rPr lang="es-ES" sz="3200" b="1" i="0" u="none" strike="noStrike" cap="none" dirty="0">
                <a:solidFill>
                  <a:schemeClr val="lt1"/>
                </a:solidFill>
                <a:latin typeface="Courier New"/>
                <a:ea typeface="Courier New"/>
                <a:cs typeface="Courier New"/>
                <a:sym typeface="Courier New"/>
              </a:rPr>
              <a:t>         </a:t>
            </a:r>
            <a:r>
              <a:rPr lang="es-ES" sz="3200" b="1" i="0" u="none" strike="noStrike" cap="none" dirty="0" err="1">
                <a:solidFill>
                  <a:schemeClr val="lt1"/>
                </a:solidFill>
                <a:latin typeface="Courier New"/>
                <a:ea typeface="Courier New"/>
                <a:cs typeface="Courier New"/>
                <a:sym typeface="Courier New"/>
              </a:rPr>
              <a:t>print</a:t>
            </a:r>
            <a:r>
              <a:rPr lang="es-ES" sz="3200" b="1" i="0" u="none" strike="noStrike" cap="none" dirty="0">
                <a:solidFill>
                  <a:schemeClr val="lt1"/>
                </a:solidFill>
                <a:latin typeface="Courier New"/>
                <a:ea typeface="Courier New"/>
                <a:cs typeface="Courier New"/>
                <a:sym typeface="Courier New"/>
              </a:rPr>
              <a:t>(</a:t>
            </a:r>
            <a:r>
              <a:rPr lang="es-ES" sz="3200" b="1" dirty="0">
                <a:solidFill>
                  <a:schemeClr val="lt1"/>
                </a:solidFill>
                <a:latin typeface="Courier New"/>
                <a:ea typeface="Courier New"/>
                <a:cs typeface="Courier New"/>
                <a:sym typeface="Courier New"/>
              </a:rPr>
              <a:t>'</a:t>
            </a:r>
            <a:r>
              <a:rPr lang="es-ES" sz="3200" b="1" i="0" u="none" strike="noStrike" cap="none" dirty="0">
                <a:solidFill>
                  <a:schemeClr val="lt1"/>
                </a:solidFill>
                <a:latin typeface="Courier New"/>
                <a:ea typeface="Courier New"/>
                <a:cs typeface="Courier New"/>
                <a:sym typeface="Courier New"/>
              </a:rPr>
              <a:t>Mayor que </a:t>
            </a:r>
            <a:r>
              <a:rPr lang="es-ES" sz="3200" b="1" dirty="0">
                <a:solidFill>
                  <a:schemeClr val="lt1"/>
                </a:solidFill>
                <a:latin typeface="Courier New"/>
                <a:ea typeface="Courier New"/>
                <a:cs typeface="Courier New"/>
                <a:sym typeface="Courier New"/>
              </a:rPr>
              <a:t>2')</a:t>
            </a:r>
            <a:endParaRPr lang="es-ES" sz="3200" b="1" i="0" u="none" strike="noStrike" cap="none" dirty="0">
              <a:solidFill>
                <a:schemeClr val="lt1"/>
              </a:solidFill>
              <a:latin typeface="Courier New"/>
              <a:ea typeface="Courier New"/>
              <a:cs typeface="Courier New"/>
              <a:sym typeface="Courier New"/>
            </a:endParaRPr>
          </a:p>
          <a:p>
            <a:pPr lvl="0">
              <a:buClr>
                <a:schemeClr val="lt1"/>
              </a:buClr>
              <a:buSzPct val="25000"/>
            </a:pPr>
            <a:r>
              <a:rPr lang="es-ES" sz="3200" b="1" i="0" u="none" strike="noStrike" cap="none" dirty="0">
                <a:solidFill>
                  <a:schemeClr val="lt1"/>
                </a:solidFill>
                <a:latin typeface="Courier New"/>
                <a:ea typeface="Courier New"/>
                <a:cs typeface="Courier New"/>
                <a:sym typeface="Courier New"/>
              </a:rPr>
              <a:t>     </a:t>
            </a:r>
            <a:r>
              <a:rPr lang="es-ES" sz="3200" b="1" i="0" u="none" strike="noStrike" cap="none" dirty="0" err="1">
                <a:solidFill>
                  <a:schemeClr val="lt1"/>
                </a:solidFill>
                <a:latin typeface="Courier New"/>
                <a:ea typeface="Courier New"/>
                <a:cs typeface="Courier New"/>
                <a:sym typeface="Courier New"/>
              </a:rPr>
              <a:t>print</a:t>
            </a:r>
            <a:r>
              <a:rPr lang="es-ES" sz="3200" b="1" i="0" u="none" strike="noStrike" cap="none" dirty="0">
                <a:solidFill>
                  <a:schemeClr val="lt1"/>
                </a:solidFill>
                <a:latin typeface="Courier New"/>
                <a:ea typeface="Courier New"/>
                <a:cs typeface="Courier New"/>
                <a:sym typeface="Courier New"/>
              </a:rPr>
              <a:t>(</a:t>
            </a:r>
            <a:r>
              <a:rPr lang="es-ES" sz="3200" b="1" dirty="0">
                <a:solidFill>
                  <a:schemeClr val="lt1"/>
                </a:solidFill>
                <a:latin typeface="Courier New"/>
                <a:ea typeface="Courier New"/>
                <a:cs typeface="Courier New"/>
                <a:sym typeface="Courier New"/>
              </a:rPr>
              <a:t>'Terminado con </a:t>
            </a:r>
            <a:r>
              <a:rPr lang="es-ES" sz="3200" b="1" i="0" u="none" strike="noStrike" cap="none" dirty="0">
                <a:solidFill>
                  <a:schemeClr val="lt1"/>
                </a:solidFill>
                <a:latin typeface="Courier New"/>
                <a:ea typeface="Courier New"/>
                <a:cs typeface="Courier New"/>
                <a:sym typeface="Courier New"/>
              </a:rPr>
              <a:t>i', i)</a:t>
            </a:r>
          </a:p>
          <a:p>
            <a:pPr lvl="0">
              <a:buClr>
                <a:schemeClr val="lt1"/>
              </a:buClr>
              <a:buSzPct val="25000"/>
            </a:pPr>
            <a:r>
              <a:rPr lang="es-ES" sz="3200" b="1" dirty="0">
                <a:solidFill>
                  <a:schemeClr val="lt1"/>
                </a:solidFill>
                <a:latin typeface="Courier New"/>
                <a:ea typeface="Courier New"/>
                <a:cs typeface="Courier New"/>
                <a:sym typeface="Courier New"/>
              </a:rPr>
              <a:t> </a:t>
            </a:r>
            <a:r>
              <a:rPr lang="es-ES" sz="3200" b="1" dirty="0" err="1">
                <a:solidFill>
                  <a:schemeClr val="lt1"/>
                </a:solidFill>
                <a:latin typeface="Courier New"/>
                <a:ea typeface="Courier New"/>
                <a:cs typeface="Courier New"/>
                <a:sym typeface="Courier New"/>
              </a:rPr>
              <a:t>print</a:t>
            </a:r>
            <a:r>
              <a:rPr lang="es-ES" sz="3200" b="1" dirty="0">
                <a:solidFill>
                  <a:schemeClr val="lt1"/>
                </a:solidFill>
                <a:latin typeface="Courier New"/>
                <a:ea typeface="Courier New"/>
                <a:cs typeface="Courier New"/>
                <a:sym typeface="Courier New"/>
              </a:rPr>
              <a:t>('Todo Terminado') </a:t>
            </a:r>
          </a:p>
        </p:txBody>
      </p:sp>
      <p:sp>
        <p:nvSpPr>
          <p:cNvPr id="344" name="Shape 344"/>
          <p:cNvSpPr txBox="1"/>
          <p:nvPr/>
        </p:nvSpPr>
        <p:spPr>
          <a:xfrm>
            <a:off x="4144962" y="957300"/>
            <a:ext cx="8397558" cy="1257262"/>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3600" u="none" strike="noStrike" cap="none" dirty="0">
                <a:solidFill>
                  <a:srgbClr val="00FF00"/>
                </a:solidFill>
                <a:latin typeface="Arial" charset="0"/>
                <a:ea typeface="Arial" charset="0"/>
                <a:cs typeface="Arial" charset="0"/>
                <a:sym typeface="Cabin"/>
              </a:rPr>
              <a:t>aumentar / </a:t>
            </a:r>
            <a:r>
              <a:rPr lang="es-AR" sz="3600" u="none" strike="noStrike" cap="none" dirty="0">
                <a:solidFill>
                  <a:srgbClr val="FFFF00"/>
                </a:solidFill>
                <a:latin typeface="Arial" charset="0"/>
                <a:ea typeface="Arial" charset="0"/>
                <a:cs typeface="Arial" charset="0"/>
                <a:sym typeface="Cabin"/>
              </a:rPr>
              <a:t>mantener</a:t>
            </a:r>
            <a:r>
              <a:rPr lang="es-AR" sz="3600" u="none" strike="noStrike" cap="none" dirty="0">
                <a:solidFill>
                  <a:srgbClr val="00FF00"/>
                </a:solidFill>
                <a:latin typeface="Arial" charset="0"/>
                <a:ea typeface="Arial" charset="0"/>
                <a:cs typeface="Arial" charset="0"/>
                <a:sym typeface="Cabin"/>
              </a:rPr>
              <a:t> </a:t>
            </a:r>
            <a:r>
              <a:rPr lang="es-AR" sz="3600" u="none" strike="noStrike" cap="none" dirty="0">
                <a:solidFill>
                  <a:srgbClr val="FFFFFF"/>
                </a:solidFill>
                <a:latin typeface="Arial" charset="0"/>
                <a:ea typeface="Arial" charset="0"/>
                <a:cs typeface="Arial" charset="0"/>
                <a:sym typeface="Cabin"/>
              </a:rPr>
              <a:t>después de if o for</a:t>
            </a:r>
          </a:p>
          <a:p>
            <a:pPr marL="0" marR="0" lvl="0" indent="0" algn="ctr" rtl="0">
              <a:lnSpc>
                <a:spcPct val="100000"/>
              </a:lnSpc>
              <a:spcBef>
                <a:spcPts val="0"/>
              </a:spcBef>
              <a:spcAft>
                <a:spcPts val="0"/>
              </a:spcAft>
              <a:buClr>
                <a:srgbClr val="00FF00"/>
              </a:buClr>
              <a:buFont typeface="Cabin"/>
              <a:buNone/>
            </a:pPr>
            <a:endParaRPr lang="es-AR" sz="1200" dirty="0">
              <a:solidFill>
                <a:srgbClr val="00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00FF"/>
              </a:buClr>
              <a:buSzPct val="25000"/>
              <a:buFont typeface="Cabin"/>
              <a:buNone/>
            </a:pPr>
            <a:r>
              <a:rPr lang="es-AR" sz="3600" u="none" strike="noStrike" cap="none" dirty="0">
                <a:solidFill>
                  <a:srgbClr val="FF9900"/>
                </a:solidFill>
                <a:latin typeface="Arial" charset="0"/>
                <a:ea typeface="Arial" charset="0"/>
                <a:cs typeface="Arial" charset="0"/>
                <a:sym typeface="Cabin"/>
              </a:rPr>
              <a:t>reducir </a:t>
            </a:r>
            <a:r>
              <a:rPr lang="es-AR" sz="3600" u="none" strike="noStrike" cap="none" dirty="0">
                <a:solidFill>
                  <a:srgbClr val="F3F3F3"/>
                </a:solidFill>
                <a:latin typeface="Arial" charset="0"/>
                <a:ea typeface="Arial" charset="0"/>
                <a:cs typeface="Arial" charset="0"/>
                <a:sym typeface="Cabin"/>
              </a:rPr>
              <a:t>para indicar el final del bloque</a:t>
            </a:r>
          </a:p>
          <a:p>
            <a:pPr marL="0" marR="0" lvl="0" indent="0" algn="l" rtl="0">
              <a:lnSpc>
                <a:spcPct val="100000"/>
              </a:lnSpc>
              <a:spcBef>
                <a:spcPts val="0"/>
              </a:spcBef>
              <a:spcAft>
                <a:spcPts val="0"/>
              </a:spcAft>
              <a:buClr>
                <a:srgbClr val="FF7F00"/>
              </a:buClr>
              <a:buFont typeface="Cabin"/>
              <a:buNone/>
            </a:pPr>
            <a:endParaRPr lang="es-AR" dirty="0"/>
          </a:p>
        </p:txBody>
      </p:sp>
      <p:cxnSp>
        <p:nvCxnSpPr>
          <p:cNvPr id="345" name="Shape 345"/>
          <p:cNvCxnSpPr/>
          <p:nvPr/>
        </p:nvCxnSpPr>
        <p:spPr>
          <a:xfrm>
            <a:off x="3261800" y="4787900"/>
            <a:ext cx="568200" cy="0"/>
          </a:xfrm>
          <a:prstGeom prst="straightConnector1">
            <a:avLst/>
          </a:prstGeom>
          <a:noFill/>
          <a:ln w="76200" cap="rnd" cmpd="sng">
            <a:solidFill>
              <a:srgbClr val="FF9900"/>
            </a:solidFill>
            <a:prstDash val="solid"/>
            <a:miter/>
            <a:headEnd type="stealth" w="med" len="med"/>
            <a:tailEnd type="none" w="med" len="med"/>
          </a:ln>
        </p:spPr>
      </p:cxnSp>
      <p:cxnSp>
        <p:nvCxnSpPr>
          <p:cNvPr id="346" name="Shape 346"/>
          <p:cNvCxnSpPr/>
          <p:nvPr/>
        </p:nvCxnSpPr>
        <p:spPr>
          <a:xfrm rot="10800000">
            <a:off x="3818860" y="3721062"/>
            <a:ext cx="673199" cy="4799"/>
          </a:xfrm>
          <a:prstGeom prst="straightConnector1">
            <a:avLst/>
          </a:prstGeom>
          <a:noFill/>
          <a:ln w="76200" cap="rnd" cmpd="sng">
            <a:solidFill>
              <a:srgbClr val="00FF00"/>
            </a:solidFill>
            <a:prstDash val="solid"/>
            <a:miter/>
            <a:headEnd type="stealth" w="med" len="med"/>
            <a:tailEnd type="none" w="med" len="med"/>
          </a:ln>
        </p:spPr>
      </p:cxnSp>
      <p:cxnSp>
        <p:nvCxnSpPr>
          <p:cNvPr id="347" name="Shape 347"/>
          <p:cNvCxnSpPr/>
          <p:nvPr/>
        </p:nvCxnSpPr>
        <p:spPr>
          <a:xfrm rot="10800000">
            <a:off x="4503199" y="7192961"/>
            <a:ext cx="673199" cy="4799"/>
          </a:xfrm>
          <a:prstGeom prst="straightConnector1">
            <a:avLst/>
          </a:prstGeom>
          <a:noFill/>
          <a:ln w="76200" cap="rnd" cmpd="sng">
            <a:solidFill>
              <a:srgbClr val="00FF00"/>
            </a:solidFill>
            <a:prstDash val="solid"/>
            <a:miter/>
            <a:headEnd type="stealth" w="med" len="med"/>
            <a:tailEnd type="none" w="med" len="med"/>
          </a:ln>
        </p:spPr>
      </p:cxnSp>
      <p:cxnSp>
        <p:nvCxnSpPr>
          <p:cNvPr id="348" name="Shape 348"/>
          <p:cNvCxnSpPr/>
          <p:nvPr/>
        </p:nvCxnSpPr>
        <p:spPr>
          <a:xfrm>
            <a:off x="3794955" y="7620000"/>
            <a:ext cx="568200" cy="0"/>
          </a:xfrm>
          <a:prstGeom prst="straightConnector1">
            <a:avLst/>
          </a:prstGeom>
          <a:noFill/>
          <a:ln w="76200" cap="rnd" cmpd="sng">
            <a:solidFill>
              <a:srgbClr val="FF9900"/>
            </a:solidFill>
            <a:prstDash val="solid"/>
            <a:miter/>
            <a:headEnd type="stealth" w="med" len="med"/>
            <a:tailEnd type="none" w="med" len="med"/>
          </a:ln>
        </p:spPr>
      </p:cxnSp>
      <p:cxnSp>
        <p:nvCxnSpPr>
          <p:cNvPr id="349" name="Shape 349"/>
          <p:cNvCxnSpPr/>
          <p:nvPr/>
        </p:nvCxnSpPr>
        <p:spPr>
          <a:xfrm rot="10800000">
            <a:off x="3830000" y="6273762"/>
            <a:ext cx="673199" cy="4799"/>
          </a:xfrm>
          <a:prstGeom prst="straightConnector1">
            <a:avLst/>
          </a:prstGeom>
          <a:noFill/>
          <a:ln w="76200" cap="rnd" cmpd="sng">
            <a:solidFill>
              <a:srgbClr val="00FF00"/>
            </a:solidFill>
            <a:prstDash val="solid"/>
            <a:miter/>
            <a:headEnd type="stealth" w="med" len="med"/>
            <a:tailEnd type="none" w="med" len="med"/>
          </a:ln>
        </p:spPr>
      </p:cxnSp>
      <p:cxnSp>
        <p:nvCxnSpPr>
          <p:cNvPr id="350" name="Shape 350"/>
          <p:cNvCxnSpPr/>
          <p:nvPr/>
        </p:nvCxnSpPr>
        <p:spPr>
          <a:xfrm rot="10800000">
            <a:off x="3830000" y="4241762"/>
            <a:ext cx="673199" cy="4799"/>
          </a:xfrm>
          <a:prstGeom prst="straightConnector1">
            <a:avLst/>
          </a:prstGeom>
          <a:noFill/>
          <a:ln w="76200" cap="rnd" cmpd="sng">
            <a:solidFill>
              <a:srgbClr val="FFFF00"/>
            </a:solidFill>
            <a:prstDash val="solid"/>
            <a:miter/>
            <a:headEnd type="stealth" w="med" len="med"/>
            <a:tailEnd type="none" w="med" len="med"/>
          </a:ln>
        </p:spPr>
      </p:cxnSp>
      <p:cxnSp>
        <p:nvCxnSpPr>
          <p:cNvPr id="351" name="Shape 351"/>
          <p:cNvCxnSpPr/>
          <p:nvPr/>
        </p:nvCxnSpPr>
        <p:spPr>
          <a:xfrm rot="10800000">
            <a:off x="3830000" y="6794461"/>
            <a:ext cx="673199" cy="4799"/>
          </a:xfrm>
          <a:prstGeom prst="straightConnector1">
            <a:avLst/>
          </a:prstGeom>
          <a:noFill/>
          <a:ln w="76200" cap="rnd" cmpd="sng">
            <a:solidFill>
              <a:srgbClr val="FFFF00"/>
            </a:solidFill>
            <a:prstDash val="solid"/>
            <a:miter/>
            <a:headEnd type="stealth" w="med" len="med"/>
            <a:tailEnd type="none" w="med" len="med"/>
          </a:ln>
        </p:spPr>
      </p:cxnSp>
      <p:cxnSp>
        <p:nvCxnSpPr>
          <p:cNvPr id="352" name="Shape 352"/>
          <p:cNvCxnSpPr/>
          <p:nvPr/>
        </p:nvCxnSpPr>
        <p:spPr>
          <a:xfrm rot="10800000">
            <a:off x="3261800" y="5718064"/>
            <a:ext cx="673199" cy="4799"/>
          </a:xfrm>
          <a:prstGeom prst="straightConnector1">
            <a:avLst/>
          </a:prstGeom>
          <a:noFill/>
          <a:ln w="76200" cap="rnd" cmpd="sng">
            <a:solidFill>
              <a:srgbClr val="FFFF00"/>
            </a:solidFill>
            <a:prstDash val="solid"/>
            <a:miter/>
            <a:headEnd type="stealth" w="med" len="med"/>
            <a:tailEnd type="none" w="med" len="med"/>
          </a:ln>
        </p:spPr>
      </p:cxnSp>
      <p:cxnSp>
        <p:nvCxnSpPr>
          <p:cNvPr id="353" name="Shape 353"/>
          <p:cNvCxnSpPr/>
          <p:nvPr/>
        </p:nvCxnSpPr>
        <p:spPr>
          <a:xfrm rot="10800000">
            <a:off x="3395540" y="2705061"/>
            <a:ext cx="673199" cy="4799"/>
          </a:xfrm>
          <a:prstGeom prst="straightConnector1">
            <a:avLst/>
          </a:prstGeom>
          <a:noFill/>
          <a:ln w="76200" cap="rnd" cmpd="sng">
            <a:solidFill>
              <a:srgbClr val="FFFF00"/>
            </a:solidFill>
            <a:prstDash val="solid"/>
            <a:miter/>
            <a:headEnd type="stealth" w="med" len="med"/>
            <a:tailEnd type="none" w="med" len="med"/>
          </a:ln>
        </p:spPr>
      </p:cxnSp>
      <p:cxnSp>
        <p:nvCxnSpPr>
          <p:cNvPr id="354" name="Shape 354"/>
          <p:cNvCxnSpPr/>
          <p:nvPr/>
        </p:nvCxnSpPr>
        <p:spPr>
          <a:xfrm rot="10800000">
            <a:off x="3395540" y="3187661"/>
            <a:ext cx="673199" cy="4799"/>
          </a:xfrm>
          <a:prstGeom prst="straightConnector1">
            <a:avLst/>
          </a:prstGeom>
          <a:noFill/>
          <a:ln w="76200" cap="rnd" cmpd="sng">
            <a:solidFill>
              <a:srgbClr val="FFFF00"/>
            </a:solidFill>
            <a:prstDash val="solid"/>
            <a:miter/>
            <a:headEnd type="stealth" w="med" len="med"/>
            <a:tailEnd type="none" w="med" len="med"/>
          </a:ln>
        </p:spPr>
      </p:cxnSp>
      <p:cxnSp>
        <p:nvCxnSpPr>
          <p:cNvPr id="355" name="Shape 355"/>
          <p:cNvCxnSpPr/>
          <p:nvPr/>
        </p:nvCxnSpPr>
        <p:spPr>
          <a:xfrm>
            <a:off x="3261800" y="8077200"/>
            <a:ext cx="568200" cy="0"/>
          </a:xfrm>
          <a:prstGeom prst="straightConnector1">
            <a:avLst/>
          </a:prstGeom>
          <a:noFill/>
          <a:ln w="76200" cap="rnd" cmpd="sng">
            <a:solidFill>
              <a:srgbClr val="FF9900"/>
            </a:solidFill>
            <a:prstDash val="solid"/>
            <a:miter/>
            <a:headEnd type="stealth" w="med" len="med"/>
            <a:tailEnd type="none" w="med" len="med"/>
          </a:ln>
        </p:spPr>
      </p:cxnSp>
    </p:spTree>
  </p:cSld>
  <p:clrMapOvr>
    <a:masterClrMapping/>
  </p:clrMapOvr>
</p:sld>
</file>

<file path=ppt/theme/theme1.xml><?xml version="1.0" encoding="utf-8"?>
<a:theme xmlns:a="http://schemas.openxmlformats.org/drawingml/2006/main" name="071215_powerpoint_template_b">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071215_powerpoint_template_b.thmx</Template>
  <TotalTime>454</TotalTime>
  <Words>2316</Words>
  <Application>Microsoft Office PowerPoint</Application>
  <PresentationFormat>Custom</PresentationFormat>
  <Paragraphs>441</Paragraphs>
  <Slides>33</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Cabin</vt:lpstr>
      <vt:lpstr>Courier</vt:lpstr>
      <vt:lpstr>Courier New</vt:lpstr>
      <vt:lpstr>Gill Sans SemiBold</vt:lpstr>
      <vt:lpstr>Merriweather Sans</vt:lpstr>
      <vt:lpstr>071215_powerpoint_template_b</vt:lpstr>
      <vt:lpstr>Ejecución Condicional</vt:lpstr>
      <vt:lpstr>Pasos Condicionales</vt:lpstr>
      <vt:lpstr>Operadores de Comparación</vt:lpstr>
      <vt:lpstr>Operadores de Comparación</vt:lpstr>
      <vt:lpstr>Decisiones Unidireccionales</vt:lpstr>
      <vt:lpstr>Indentación</vt:lpstr>
      <vt:lpstr>Advertencia: ¡Deshabilite las Tabulaciones!</vt:lpstr>
      <vt:lpstr>PowerPoint Presentation</vt:lpstr>
      <vt:lpstr>PowerPoint Presentation</vt:lpstr>
      <vt:lpstr>PowerPoint Presentation</vt:lpstr>
      <vt:lpstr>PowerPoint Presentation</vt:lpstr>
      <vt:lpstr>Decisiones Bidireccionales</vt:lpstr>
      <vt:lpstr>Decisiones Bidireccionales con else:</vt:lpstr>
      <vt:lpstr>Más Patrones de Ejecución Condicional</vt:lpstr>
      <vt:lpstr>Visualizar Bloques</vt:lpstr>
      <vt:lpstr>Multidireccional</vt:lpstr>
      <vt:lpstr>Multidireccional</vt:lpstr>
      <vt:lpstr>Multidireccional</vt:lpstr>
      <vt:lpstr>Multidireccional</vt:lpstr>
      <vt:lpstr>Multidireccional</vt:lpstr>
      <vt:lpstr>Enigmas Multidireccionales</vt:lpstr>
      <vt:lpstr>La Estructura try / except</vt:lpstr>
      <vt:lpstr>PowerPoint Presentation</vt:lpstr>
      <vt:lpstr>PowerPoint Presentation</vt:lpstr>
      <vt:lpstr>PowerPoint Presentation</vt:lpstr>
      <vt:lpstr>PowerPoint Presentation</vt:lpstr>
      <vt:lpstr>PowerPoint Presentation</vt:lpstr>
      <vt:lpstr>try / except</vt:lpstr>
      <vt:lpstr>Muestra de try / except</vt:lpstr>
      <vt:lpstr>PowerPoint Presentation</vt:lpstr>
      <vt:lpstr>PowerPoint Presentation</vt:lpstr>
      <vt:lpstr>Síntesis</vt:lpstr>
      <vt:lpstr>Agradecimientos / Colaboraciones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Conditional Execution</dc:title>
  <dc:creator>Usuario</dc:creator>
  <cp:lastModifiedBy>Juan Carlos Pérez Castellanos</cp:lastModifiedBy>
  <cp:revision>117</cp:revision>
  <dcterms:modified xsi:type="dcterms:W3CDTF">2020-05-02T18:33:20Z</dcterms:modified>
</cp:coreProperties>
</file>