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6" r:id="rId3"/>
    <p:sldId id="278" r:id="rId4"/>
    <p:sldId id="277" r:id="rId5"/>
    <p:sldId id="276" r:id="rId6"/>
    <p:sldId id="287" r:id="rId7"/>
    <p:sldId id="279" r:id="rId8"/>
    <p:sldId id="288" r:id="rId9"/>
    <p:sldId id="289" r:id="rId10"/>
    <p:sldId id="290" r:id="rId11"/>
    <p:sldId id="285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91D"/>
    <a:srgbClr val="EBD007"/>
    <a:srgbClr val="FFFF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2545" autoAdjust="0"/>
  </p:normalViewPr>
  <p:slideViewPr>
    <p:cSldViewPr snapToGrid="0" showGuides="1">
      <p:cViewPr varScale="1">
        <p:scale>
          <a:sx n="68" d="100"/>
          <a:sy n="68" d="100"/>
        </p:scale>
        <p:origin x="996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09.05.2021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09.05.2021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326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87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28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07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116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6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71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487AC8-2E27-4521-B851-B6631051F3D3}" type="datetime1">
              <a:rPr lang="ru-RU" noProof="0" smtClean="0"/>
              <a:t>09.05.2021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6" y="329311"/>
            <a:ext cx="5943668" cy="309201"/>
          </a:xfrm>
        </p:spPr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3" y="134930"/>
            <a:ext cx="811019" cy="503578"/>
          </a:xfrm>
        </p:spPr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0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92B142-FCBD-4EC4-8EEE-20AF3A45CBB5}" type="datetime1">
              <a:rPr lang="ru-RU" noProof="0" smtClean="0"/>
              <a:t>09.05.2021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82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11" y="798977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1" y="798977"/>
            <a:ext cx="7828831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623BE9-F292-4C48-9030-5DC41B0B2C7D}" type="datetime1">
              <a:rPr lang="ru-RU" noProof="0" smtClean="0"/>
              <a:t>09.05.2021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79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 rtl="0"/>
            <a:fld id="{999A523A-9522-4FC8-BF19-7168970C597F}" type="datetime1">
              <a:rPr lang="ru-RU" noProof="0" smtClean="0"/>
              <a:t>09.05.2021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79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33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7" y="3806199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448D71-62B7-4716-9BB5-CB3D729E920F}" type="datetime1">
              <a:rPr lang="ru-RU" noProof="0" smtClean="0"/>
              <a:t>09.05.2021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13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3" y="958041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7" y="2165621"/>
            <a:ext cx="4645152" cy="32938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7" y="2171769"/>
            <a:ext cx="4645152" cy="328709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119431-1E6E-4E07-A8B6-073D5DF11CA2}" type="datetime1">
              <a:rPr lang="ru-RU" noProof="0" smtClean="0"/>
              <a:t>09.05.2021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16532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8" y="953340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7" y="2169731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7" y="2974448"/>
            <a:ext cx="4645152" cy="24938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5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73"/>
            <a:ext cx="4645152" cy="248719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B0E952-F832-496E-ABEA-42AE0AFA6CCC}" type="datetime1">
              <a:rPr lang="ru-RU" noProof="0" smtClean="0"/>
              <a:t>09.05.2021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6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DD5508-11FB-4992-B00C-2F96E71032D7}" type="datetime1">
              <a:rPr lang="ru-RU" noProof="0" smtClean="0"/>
              <a:t>09.05.2021</a:t>
            </a:fld>
            <a:endParaRPr lang="ru-RU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6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36027D-058E-4138-A066-359F07C6D214}" type="datetime1">
              <a:rPr lang="ru-RU" noProof="0" smtClean="0"/>
              <a:t>09.05.2021</a:t>
            </a:fld>
            <a:endParaRPr lang="ru-RU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527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2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5" y="952582"/>
            <a:ext cx="6012471" cy="4505221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2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7510823-F23A-4639-B218-6B9BC0CC18D8}" type="datetime1">
              <a:rPr lang="ru-RU" noProof="0" smtClean="0"/>
              <a:t>09.05.2021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236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4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6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9" y="3053725"/>
            <a:ext cx="5846487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60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355D43D7-3745-4F9A-8694-98B1E0E20033}" type="datetime1">
              <a:rPr lang="ru-RU" noProof="0" smtClean="0"/>
              <a:t>09.05.2021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1" y="318642"/>
            <a:ext cx="4877819" cy="320931"/>
          </a:xfrm>
        </p:spPr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6" y="137408"/>
            <a:ext cx="811019" cy="503578"/>
          </a:xfrm>
        </p:spPr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29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2" y="95332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2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1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09.05.2021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1" y="329311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7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587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410920" y="1650514"/>
            <a:ext cx="6949321" cy="1452641"/>
          </a:xfrm>
        </p:spPr>
        <p:txBody>
          <a:bodyPr/>
          <a:lstStyle/>
          <a:p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PEP’s Project</a:t>
            </a:r>
            <a:endParaRPr lang="ru-RU" sz="6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8" y="3174078"/>
            <a:ext cx="4876800" cy="2114551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4765" y="331592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65793" y="3315923"/>
            <a:ext cx="483897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5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51175" y="632925"/>
            <a:ext cx="3489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Application start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46991" y="2099925"/>
            <a:ext cx="7698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Run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“run.py” </a:t>
            </a:r>
            <a:r>
              <a:rPr lang="en-U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for database creation and scrapping.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Run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“app.py” </a:t>
            </a:r>
            <a:r>
              <a:rPr lang="en-U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for Flask Application start. </a:t>
            </a:r>
          </a:p>
          <a:p>
            <a:endParaRPr lang="ru-RU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31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36922"/>
            <a:ext cx="9144000" cy="997196"/>
          </a:xfrm>
        </p:spPr>
        <p:txBody>
          <a:bodyPr vert="horz" lIns="0" tIns="0" rIns="0" bIns="0" rtlCol="0" anchor="ctr">
            <a:spAutoFit/>
          </a:bodyPr>
          <a:lstStyle/>
          <a:p>
            <a:pPr rtl="0"/>
            <a:r>
              <a:rPr lang="en-US" sz="7200" b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Thank You</a:t>
            </a:r>
            <a:endParaRPr lang="ru-RU" sz="7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4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22563" y="796802"/>
            <a:ext cx="60307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 to Python PEP’s</a:t>
            </a:r>
            <a:endParaRPr lang="ru-RU" sz="28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ru-RU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3117" y="21253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1405" y="1961233"/>
            <a:ext cx="11028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PEP stands for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Python Enhancement Proposal</a:t>
            </a:r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 A PEP is a design document providing information to</a:t>
            </a:r>
          </a:p>
          <a:p>
            <a:pPr fontAlgn="base"/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the Python community, or describing a new feature for Python or its processes or environment. </a:t>
            </a:r>
          </a:p>
          <a:p>
            <a:pPr fontAlgn="base"/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The PEP should provide a concise technical specification of the feature and a rationale for the feature</a:t>
            </a:r>
          </a:p>
          <a:p>
            <a:pPr fontAlgn="base"/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We intend PEPs to be the primary mechanisms for proposing major new features, for collecting</a:t>
            </a:r>
          </a:p>
          <a:p>
            <a:pPr fontAlgn="base"/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Community input on an issue, and for documenting the design decisions that have gone into Python.</a:t>
            </a:r>
          </a:p>
          <a:p>
            <a:pPr fontAlgn="base"/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The PEP author is responsible for building consensus within the community and documenting</a:t>
            </a:r>
          </a:p>
          <a:p>
            <a:pPr fontAlgn="base"/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dissenting opinions</a:t>
            </a:r>
            <a:r>
              <a:rPr lang="en-US" dirty="0">
                <a:latin typeface="Eras Light ITC" panose="020B0402030504020804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6515" y="4736341"/>
            <a:ext cx="1011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More information about PEP’s in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PEP 1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PEP Purpose and Guidelines </a:t>
            </a:r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(in status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“Active”</a:t>
            </a:r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48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4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 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71488" y="3768543"/>
            <a:ext cx="2136041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: Изогнутая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10800000" flipV="1">
            <a:off x="6194827" y="1883987"/>
            <a:ext cx="12700" cy="364196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26020" y="716959"/>
            <a:ext cx="79741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Project consists from following three phases.</a:t>
            </a:r>
            <a:endParaRPr lang="ru-RU" sz="28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ru-RU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339395" y="3120655"/>
            <a:ext cx="2732088" cy="12957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Rounded MT Bold" panose="020F0704030504030204" pitchFamily="34" charset="0"/>
              </a:rPr>
              <a:t>PEP’s Project</a:t>
            </a:r>
            <a:endParaRPr lang="ru-RU" sz="2400" b="1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207524" y="1463331"/>
            <a:ext cx="4256992" cy="94020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Web scrapping</a:t>
            </a:r>
          </a:p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 (gather information)</a:t>
            </a:r>
            <a:endParaRPr lang="ru-RU" sz="2400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207524" y="3298439"/>
            <a:ext cx="4256992" cy="94020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Database integration</a:t>
            </a:r>
          </a:p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(store information)</a:t>
            </a:r>
            <a:endParaRPr lang="ru-RU" sz="2400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194823" y="4953053"/>
            <a:ext cx="4256992" cy="94020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Web presence</a:t>
            </a:r>
          </a:p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(present information)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рапеция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148792" y="2896486"/>
            <a:ext cx="4336143" cy="1598420"/>
          </a:xfrm>
          <a:prstGeom prst="trapezoid">
            <a:avLst/>
          </a:prstGeom>
          <a:solidFill>
            <a:srgbClr val="EBD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/>
          </a:p>
          <a:p>
            <a:pPr algn="ctr" rtl="0"/>
            <a:endParaRPr lang="ru-RU" dirty="0"/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303183" y="2901869"/>
            <a:ext cx="4336142" cy="158766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0" name="Трапеция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16902" y="2896489"/>
            <a:ext cx="4336143" cy="1598420"/>
          </a:xfrm>
          <a:prstGeom prst="trapezoid">
            <a:avLst/>
          </a:prstGeom>
          <a:solidFill>
            <a:srgbClr val="EBD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/>
          </a:p>
          <a:p>
            <a:pPr algn="ctr" rtl="0"/>
            <a:endParaRPr lang="ru-RU" dirty="0"/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535073" y="2901866"/>
            <a:ext cx="4336142" cy="158766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0"/>
            <a:r>
              <a:rPr lang="en-US" sz="2800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latin typeface="Eras Demi ITC" panose="020B0805030504020804" pitchFamily="34" charset="0"/>
              </a:rPr>
              <a:t>Retry</a:t>
            </a:r>
            <a:endParaRPr lang="ru-RU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Трапеция 32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777451" y="2901866"/>
            <a:ext cx="4336142" cy="158766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3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рапеция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928707" y="2901868"/>
            <a:ext cx="4336142" cy="158766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3" name="Трапеция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85012" y="2896488"/>
            <a:ext cx="4336143" cy="1598420"/>
          </a:xfrm>
          <a:prstGeom prst="trapezoid">
            <a:avLst/>
          </a:prstGeom>
          <a:solidFill>
            <a:srgbClr val="EBD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/>
          </a:p>
          <a:p>
            <a:pPr algn="ctr" rtl="0"/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356072" y="632921"/>
            <a:ext cx="34798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Requirements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8" y="2624403"/>
            <a:ext cx="1495342" cy="19170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97" y="3174355"/>
            <a:ext cx="1771964" cy="76194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7897095" y="1063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52" y="3430599"/>
            <a:ext cx="1446341" cy="3046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89" y="3089450"/>
            <a:ext cx="1437726" cy="68172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164" y="3304692"/>
            <a:ext cx="1420716" cy="5564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98" y="2793568"/>
            <a:ext cx="659395" cy="659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878" y="2793568"/>
            <a:ext cx="715785" cy="730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593762" y="3504400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635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Eras Demi ITC" panose="020B0805030504020804" pitchFamily="34" charset="0"/>
              </a:rPr>
              <a:t>Schedule</a:t>
            </a:r>
            <a:endParaRPr lang="ru-RU" sz="2400" dirty="0">
              <a:ln w="6350">
                <a:solidFill>
                  <a:schemeClr val="accent2">
                    <a:lumMod val="5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9" y="1568454"/>
            <a:ext cx="3968751" cy="396875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2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705101"/>
            <a:ext cx="1695451" cy="169545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>
                <a:latin typeface="Arial Rounded MT Bold" panose="020F0704030504030204" pitchFamily="34" charset="0"/>
              </a:rPr>
              <a:t>PEP Info</a:t>
            </a:r>
          </a:p>
        </p:txBody>
      </p:sp>
      <p:sp>
        <p:nvSpPr>
          <p:cNvPr id="16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9" y="1461479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EBD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800" dirty="0">
                <a:latin typeface="Arial Rounded MT Bold" panose="020F0704030504030204" pitchFamily="34" charset="0"/>
              </a:rPr>
              <a:t>Status</a:t>
            </a:r>
            <a:endParaRPr lang="ru-RU" sz="280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362076"/>
            <a:ext cx="939800" cy="939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9" y="318232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800" dirty="0">
                <a:latin typeface="Arial Rounded MT Bold" panose="020F0704030504030204" pitchFamily="34" charset="0"/>
              </a:rPr>
              <a:t>Type</a:t>
            </a:r>
            <a:endParaRPr lang="ru-RU" sz="280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08292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9" y="5002580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EBD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800" dirty="0">
                <a:latin typeface="Arial Rounded MT Bold" panose="020F0704030504030204" pitchFamily="34" charset="0"/>
              </a:rPr>
              <a:t>Created</a:t>
            </a:r>
            <a:endParaRPr lang="ru-RU" sz="28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4903177"/>
            <a:ext cx="939800" cy="939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5" y="14614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PEP</a:t>
            </a:r>
            <a:endParaRPr lang="ru-RU" sz="1600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3620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5" y="3182329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EBD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800" dirty="0">
                <a:latin typeface="Arial Rounded MT Bold" panose="020F0704030504030204" pitchFamily="34" charset="0"/>
              </a:rPr>
              <a:t>Title</a:t>
            </a:r>
            <a:endParaRPr lang="ru-RU" sz="2800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082926"/>
            <a:ext cx="939800" cy="939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5" y="500258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800" dirty="0">
                <a:latin typeface="Arial Rounded MT Bold" panose="020F0704030504030204" pitchFamily="34" charset="0"/>
              </a:rPr>
              <a:t>Author</a:t>
            </a:r>
            <a:endParaRPr lang="ru-RU" sz="2800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490317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5" y="1659100"/>
            <a:ext cx="345759" cy="345759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48201" y="519864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791164" y="3379047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96768" y="492248"/>
            <a:ext cx="3998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Web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scrapping</a:t>
            </a:r>
          </a:p>
          <a:p>
            <a:endParaRPr lang="ru-RU" dirty="0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03" y="1592537"/>
            <a:ext cx="471995" cy="471259"/>
          </a:xfrm>
          <a:prstGeom prst="rect">
            <a:avLst/>
          </a:prstGeom>
        </p:spPr>
      </p:pic>
      <p:pic>
        <p:nvPicPr>
          <p:cNvPr id="12" name="Рисунок 11" descr="Datei:Feedbin-&lt;strong&gt;Icon&lt;/strong&gt;-&lt;strong&gt;clock&lt;/strong&gt;.svg – Wikipedia"/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45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274" y="5148668"/>
            <a:ext cx="465569" cy="43818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17" name="Прямоугольная выноска 16"/>
          <p:cNvSpPr/>
          <p:nvPr/>
        </p:nvSpPr>
        <p:spPr>
          <a:xfrm>
            <a:off x="3933082" y="3384004"/>
            <a:ext cx="414244" cy="338880"/>
          </a:xfrm>
          <a:prstGeom prst="wedgeRectCallou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2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96768" y="632924"/>
            <a:ext cx="3998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Web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scrapping</a:t>
            </a:r>
          </a:p>
          <a:p>
            <a:endParaRPr lang="ru-RU" dirty="0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25390" y="1556254"/>
            <a:ext cx="7741222" cy="460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Getting information from 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https://www.python.org/dev/peps/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Used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Requests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for getting fields from PEP’s info table.</a:t>
            </a: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PEP</a:t>
            </a: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Status</a:t>
            </a: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Title</a:t>
            </a: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Type</a:t>
            </a: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Author</a:t>
            </a: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Created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Used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Retry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for retrying scrapper if there is an error.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Used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Schedule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for running scrapper in every Monday at “12:00”.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Used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BeautifulSoup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 for parsing HTML.</a:t>
            </a:r>
          </a:p>
          <a:p>
            <a:pPr>
              <a:spcBef>
                <a:spcPts val="600"/>
              </a:spcBef>
            </a:pPr>
            <a:endParaRPr lang="ru-RU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5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5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30017" y="632925"/>
            <a:ext cx="3731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Database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schema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2" y="2094129"/>
            <a:ext cx="10624735" cy="300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5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23904" y="632925"/>
            <a:ext cx="434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Database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integration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76690" y="1635692"/>
            <a:ext cx="7638630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Implemented models(in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/app/models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 for database integration.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Database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PEP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Status (one 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to many relationship)</a:t>
            </a: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Author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PEPAuthor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(many 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to many relationship)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Used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SQLAlchemy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for model mapping and database creation.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Updating 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Database 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by run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“run.py”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endParaRPr lang="ru-RU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72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5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1875" y="632925"/>
            <a:ext cx="3028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Web presence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900033" y="1579422"/>
            <a:ext cx="8391950" cy="481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Implemented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main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template for web page, used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Bootstrap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for 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styling.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Extended from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main.html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`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891" indent="-34289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ndex.html (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Home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891" indent="-34289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ep_info.html (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Status</a:t>
            </a:r>
            <a:r>
              <a:rPr 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autogenerateble</a:t>
            </a:r>
            <a:r>
              <a:rPr lang="en-US" sz="20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d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ropdown</a:t>
            </a:r>
            <a:r>
              <a:rPr 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menu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891" indent="-34289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bout.html (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About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891" indent="-34289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404_error.html, 500_error.html (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error handling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Used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SQLAlchemy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for 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manage 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information from database.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20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3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Другая 4">
      <a:dk1>
        <a:srgbClr val="262626"/>
      </a:dk1>
      <a:lt1>
        <a:sysClr val="window" lastClr="FFFFFF"/>
      </a:lt1>
      <a:dk2>
        <a:srgbClr val="3F3F3F"/>
      </a:dk2>
      <a:lt2>
        <a:srgbClr val="FFFFFF"/>
      </a:lt2>
      <a:accent1>
        <a:srgbClr val="262626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0</TotalTime>
  <Words>392</Words>
  <Application>Microsoft Office PowerPoint</Application>
  <PresentationFormat>Широкоэкранный</PresentationFormat>
  <Paragraphs>83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Yu Gothic Medium</vt:lpstr>
      <vt:lpstr>Arial</vt:lpstr>
      <vt:lpstr>Arial Rounded MT Bold</vt:lpstr>
      <vt:lpstr>Calibri</vt:lpstr>
      <vt:lpstr>Century Gothic</vt:lpstr>
      <vt:lpstr>Eras Demi ITC</vt:lpstr>
      <vt:lpstr>Eras Light ITC</vt:lpstr>
      <vt:lpstr>Gallery</vt:lpstr>
      <vt:lpstr>PEP’s Project</vt:lpstr>
      <vt:lpstr>Слайд 4 с анализом проекта</vt:lpstr>
      <vt:lpstr>Слайд 4 с анализом проекта</vt:lpstr>
      <vt:lpstr>Слайд 3 с анализом проекта</vt:lpstr>
      <vt:lpstr>Слайд 2 с анализом проекта</vt:lpstr>
      <vt:lpstr>Слайд 2 с анализом проекта</vt:lpstr>
      <vt:lpstr>Слайд 5 с анализом проекта</vt:lpstr>
      <vt:lpstr>Слайд 5 с анализом проекта</vt:lpstr>
      <vt:lpstr>Слайд 5 с анализом проекта</vt:lpstr>
      <vt:lpstr>Слайд 5 с анализом проекта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2021-04-24T14:53:46Z</dcterms:created>
  <dcterms:modified xsi:type="dcterms:W3CDTF">2021-05-09T15:44:31Z</dcterms:modified>
</cp:coreProperties>
</file>