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278" r:id="rId4"/>
    <p:sldId id="277" r:id="rId5"/>
    <p:sldId id="276" r:id="rId6"/>
    <p:sldId id="287" r:id="rId7"/>
    <p:sldId id="279" r:id="rId8"/>
    <p:sldId id="288" r:id="rId9"/>
    <p:sldId id="289" r:id="rId10"/>
    <p:sldId id="290" r:id="rId11"/>
    <p:sldId id="291" r:id="rId12"/>
    <p:sldId id="285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91D"/>
    <a:srgbClr val="EBD007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9818" autoAdjust="0"/>
  </p:normalViewPr>
  <p:slideViewPr>
    <p:cSldViewPr snapToGrid="0" showGuides="1">
      <p:cViewPr>
        <p:scale>
          <a:sx n="91" d="100"/>
          <a:sy n="91" d="100"/>
        </p:scale>
        <p:origin x="114" y="-52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16.05.2021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16.05.2021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32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19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7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28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07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116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6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71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487AC8-2E27-4521-B851-B6631051F3D3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6" y="329311"/>
            <a:ext cx="5943668" cy="309201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3" y="134930"/>
            <a:ext cx="811019" cy="503578"/>
          </a:xfrm>
        </p:spPr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0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92B142-FCBD-4EC4-8EEE-20AF3A45CBB5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2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11" y="798977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1" y="798977"/>
            <a:ext cx="7828831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623BE9-F292-4C48-9030-5DC41B0B2C7D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7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 rtl="0"/>
            <a:fld id="{999A523A-9522-4FC8-BF19-7168970C597F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7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33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7" y="3806199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448D71-62B7-4716-9BB5-CB3D729E920F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13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3" y="958041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7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7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119431-1E6E-4E07-A8B6-073D5DF11CA2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6532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8" y="953340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7" y="216973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7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73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B0E952-F832-496E-ABEA-42AE0AFA6CCC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6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DD5508-11FB-4992-B00C-2F96E71032D7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36027D-058E-4138-A066-359F07C6D214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527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2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5" y="952582"/>
            <a:ext cx="6012471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2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510823-F23A-4639-B218-6B9BC0CC18D8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36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4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6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9" y="3053725"/>
            <a:ext cx="5846487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60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355D43D7-3745-4F9A-8694-98B1E0E20033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1" y="318642"/>
            <a:ext cx="4877819" cy="320931"/>
          </a:xfrm>
        </p:spPr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6" y="137408"/>
            <a:ext cx="811019" cy="503578"/>
          </a:xfrm>
        </p:spPr>
        <p:txBody>
          <a:bodyPr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29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2" y="95332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2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1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16.05.2021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1" y="329311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7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58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410920" y="1650514"/>
            <a:ext cx="6949321" cy="1452641"/>
          </a:xfrm>
        </p:spPr>
        <p:txBody>
          <a:bodyPr/>
          <a:lstStyle/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PEP’s Project</a:t>
            </a:r>
            <a:endParaRPr lang="ru-RU" sz="6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8" y="3174078"/>
            <a:ext cx="4876800" cy="2114551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4765" y="331592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465793" y="3315923"/>
            <a:ext cx="483897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1174" y="230511"/>
            <a:ext cx="3489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Application start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303315" y="1385353"/>
            <a:ext cx="1575787" cy="554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1023" y="1477770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</a:t>
            </a:r>
            <a:r>
              <a:rPr lang="en-US" dirty="0" smtClean="0">
                <a:latin typeface="Arial Rounded MT Bold" panose="020F0704030504030204" pitchFamily="34" charset="0"/>
              </a:rPr>
              <a:t>un.py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 flipH="1">
            <a:off x="6091207" y="1939519"/>
            <a:ext cx="2" cy="492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омб 11"/>
          <p:cNvSpPr/>
          <p:nvPr/>
        </p:nvSpPr>
        <p:spPr>
          <a:xfrm>
            <a:off x="5176807" y="2432847"/>
            <a:ext cx="1828800" cy="7259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576482" y="261117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Rounded MT Bold" panose="020F0704030504030204" pitchFamily="34" charset="0"/>
              </a:rPr>
              <a:t>p</a:t>
            </a:r>
            <a:r>
              <a:rPr lang="en-US" dirty="0" err="1" smtClean="0">
                <a:latin typeface="Arial Rounded MT Bold" panose="020F0704030504030204" pitchFamily="34" charset="0"/>
              </a:rPr>
              <a:t>ep.db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>
            <a:stCxn id="12" idx="1"/>
          </p:cNvCxnSpPr>
          <p:nvPr/>
        </p:nvCxnSpPr>
        <p:spPr>
          <a:xfrm flipH="1" flipV="1">
            <a:off x="4515729" y="2795838"/>
            <a:ext cx="6610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7005607" y="2795838"/>
            <a:ext cx="1462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066257" y="2185719"/>
            <a:ext cx="2678638" cy="2667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4512093" y="1669390"/>
            <a:ext cx="0" cy="1133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05576" y="1662436"/>
            <a:ext cx="2110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405576" y="1662436"/>
            <a:ext cx="0" cy="5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6000" y="2185719"/>
            <a:ext cx="27039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Create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Iterate into each pep using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Save pep information into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db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Append new peps into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Get users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Rounded MT Bold" panose="020F0704030504030204" pitchFamily="34" charset="0"/>
              </a:rPr>
              <a:t>Send email about new peps to users</a:t>
            </a:r>
          </a:p>
          <a:p>
            <a:endParaRPr lang="ru-RU" dirty="0"/>
          </a:p>
        </p:txBody>
      </p:sp>
      <p:cxnSp>
        <p:nvCxnSpPr>
          <p:cNvPr id="31" name="Прямая со стрелкой 30"/>
          <p:cNvCxnSpPr>
            <a:stCxn id="5" idx="4"/>
            <a:endCxn id="12" idx="0"/>
          </p:cNvCxnSpPr>
          <p:nvPr/>
        </p:nvCxnSpPr>
        <p:spPr>
          <a:xfrm flipH="1">
            <a:off x="6091207" y="1939519"/>
            <a:ext cx="2" cy="49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405576" y="4853355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410149" y="5138095"/>
            <a:ext cx="2064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4476237" y="3633694"/>
            <a:ext cx="0" cy="150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61" idx="2"/>
          </p:cNvCxnSpPr>
          <p:nvPr/>
        </p:nvCxnSpPr>
        <p:spPr>
          <a:xfrm>
            <a:off x="4474461" y="3633694"/>
            <a:ext cx="1467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8468543" y="2795838"/>
            <a:ext cx="0" cy="83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61" idx="6"/>
          </p:cNvCxnSpPr>
          <p:nvPr/>
        </p:nvCxnSpPr>
        <p:spPr>
          <a:xfrm flipH="1">
            <a:off x="6240618" y="3633694"/>
            <a:ext cx="222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5941795" y="3484282"/>
            <a:ext cx="298823" cy="298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/>
          <p:cNvCxnSpPr>
            <a:stCxn id="61" idx="4"/>
          </p:cNvCxnSpPr>
          <p:nvPr/>
        </p:nvCxnSpPr>
        <p:spPr>
          <a:xfrm>
            <a:off x="6091207" y="3783105"/>
            <a:ext cx="8432" cy="3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4759731" y="4145659"/>
            <a:ext cx="2679815" cy="830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4771707" y="4154572"/>
            <a:ext cx="295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Background Scheduler</a:t>
            </a:r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Function: block #1</a:t>
            </a:r>
          </a:p>
          <a:p>
            <a:r>
              <a:rPr lang="en-US" sz="1600" dirty="0" smtClean="0">
                <a:latin typeface="Arial Rounded MT Bold" panose="020F0704030504030204" pitchFamily="34" charset="0"/>
              </a:rPr>
              <a:t>Interval: 1 week</a:t>
            </a:r>
          </a:p>
          <a:p>
            <a:endParaRPr lang="ru-RU" sz="1600" dirty="0"/>
          </a:p>
        </p:txBody>
      </p:sp>
      <p:cxnSp>
        <p:nvCxnSpPr>
          <p:cNvPr id="72" name="Прямая со стрелкой 71"/>
          <p:cNvCxnSpPr/>
          <p:nvPr/>
        </p:nvCxnSpPr>
        <p:spPr>
          <a:xfrm>
            <a:off x="6099638" y="4969910"/>
            <a:ext cx="8432" cy="3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5320176" y="5330282"/>
            <a:ext cx="1575787" cy="554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83965" y="542177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App run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062622" y="182017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Block #1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487782" y="2509587"/>
            <a:ext cx="71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False</a:t>
            </a:r>
            <a:endParaRPr lang="ru-R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7031703" y="2468953"/>
            <a:ext cx="63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True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731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90882" y="632925"/>
            <a:ext cx="4010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Application makers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66316" y="4755038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Karen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Hakobyan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5390" y="4755037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Sergey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Adamyan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389" y="4753410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Tatev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Aramyan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1254" y="4753410"/>
            <a:ext cx="2513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Vardan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Aslanyan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ru-RU" sz="2400" b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4" y="1438341"/>
            <a:ext cx="2349024" cy="31320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70" y="1438341"/>
            <a:ext cx="2364154" cy="31522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60" y="1458514"/>
            <a:ext cx="2349024" cy="31320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25" y="1438341"/>
            <a:ext cx="2364153" cy="31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36922"/>
            <a:ext cx="9144000" cy="997196"/>
          </a:xfrm>
        </p:spPr>
        <p:txBody>
          <a:bodyPr vert="horz"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ru-RU" sz="7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4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2563" y="796802"/>
            <a:ext cx="6030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 to Python PEP’s</a:t>
            </a:r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3117" y="2125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1405" y="1961233"/>
            <a:ext cx="11028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 stands for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Python Enhancement Proposal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 A PEP is a design document providing information to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the Python community, or describing a new feature for Python or its processes or environment. 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The PEP should provide a concise technical specification of the feature and a rationale for the feature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We intend PEPs to be the primary mechanisms for proposing major new features, for collecting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Community input on an issue, and for documenting the design decisions that have gone into Python.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The PEP author is responsible for building consensus within the community and documenting</a:t>
            </a:r>
          </a:p>
          <a:p>
            <a:pPr fontAlgn="base"/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dissenting opinions</a:t>
            </a:r>
            <a:r>
              <a:rPr lang="en-US" dirty="0">
                <a:latin typeface="Eras Light ITC" panose="020B04020305040208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6515" y="4736341"/>
            <a:ext cx="101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More information about PEP’s in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PEP 1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PEP Purpose and Guidelines 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(in status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“Active”</a:t>
            </a:r>
            <a:r>
              <a:rPr lang="en-US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8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4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 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071488" y="3768543"/>
            <a:ext cx="2136041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: Изогнутая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rot="10800000" flipV="1">
            <a:off x="6194827" y="1883987"/>
            <a:ext cx="12700" cy="364196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26020" y="716959"/>
            <a:ext cx="7974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Project consists from following three phases.</a:t>
            </a:r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39395" y="3120655"/>
            <a:ext cx="2732088" cy="12957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PEP’s Project</a:t>
            </a:r>
            <a:endParaRPr lang="ru-RU" sz="2400" b="1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207524" y="1463331"/>
            <a:ext cx="4256992" cy="940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Web scrapping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 (gather information)</a:t>
            </a:r>
            <a:endParaRPr lang="ru-RU" sz="24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207524" y="3298439"/>
            <a:ext cx="4256992" cy="940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Database integration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(store information)</a:t>
            </a:r>
            <a:endParaRPr lang="ru-RU" sz="2400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194823" y="4953053"/>
            <a:ext cx="4256992" cy="94020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Web presence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(present information)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148792" y="2896486"/>
            <a:ext cx="4336143" cy="1598420"/>
          </a:xfrm>
          <a:prstGeom prst="trapezoid">
            <a:avLst/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/>
          </a:p>
          <a:p>
            <a:pPr algn="ctr" rtl="0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2303183" y="2901869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16902" y="2896489"/>
            <a:ext cx="4336143" cy="1598420"/>
          </a:xfrm>
          <a:prstGeom prst="trapezoid">
            <a:avLst/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/>
          </a:p>
          <a:p>
            <a:pPr algn="ctr" rtl="0"/>
            <a:endParaRPr lang="ru-RU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5535073" y="2901866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0"/>
            <a:r>
              <a:rPr lang="en-US" sz="2800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Eras Demi ITC" panose="020B0805030504020804" pitchFamily="34" charset="0"/>
              </a:rPr>
              <a:t>Retry</a:t>
            </a:r>
            <a:endParaRPr lang="ru-RU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777451" y="2901866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рапеция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928707" y="2901868"/>
            <a:ext cx="4336142" cy="15876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3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85012" y="2896488"/>
            <a:ext cx="4336143" cy="1598420"/>
          </a:xfrm>
          <a:prstGeom prst="trapezoid">
            <a:avLst/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/>
          </a:p>
          <a:p>
            <a:pPr algn="ctr" rtl="0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356072" y="632921"/>
            <a:ext cx="3479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Requirements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8" y="2624403"/>
            <a:ext cx="1495342" cy="19170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97" y="3174355"/>
            <a:ext cx="1771964" cy="761945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7897095" y="1063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52" y="3430599"/>
            <a:ext cx="1446341" cy="3046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89" y="3089450"/>
            <a:ext cx="1437726" cy="6817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64" y="3304692"/>
            <a:ext cx="1420716" cy="556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98" y="2793568"/>
            <a:ext cx="659395" cy="659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970" y="2852625"/>
            <a:ext cx="715785" cy="730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25984" y="3582915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n w="63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3"/>
                </a:solidFill>
                <a:latin typeface="Eras Demi ITC" panose="020B0805030504020804" pitchFamily="34" charset="0"/>
              </a:rPr>
              <a:t>apscheduler</a:t>
            </a:r>
            <a:endParaRPr lang="ru-RU" sz="2000" dirty="0">
              <a:ln w="6350">
                <a:solidFill>
                  <a:schemeClr val="accent2">
                    <a:lumMod val="75000"/>
                  </a:schemeClr>
                </a:solidFill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9" y="1568454"/>
            <a:ext cx="3968751" cy="396875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705101"/>
            <a:ext cx="1695451" cy="169545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>
                <a:latin typeface="Arial Rounded MT Bold" panose="020F0704030504030204" pitchFamily="34" charset="0"/>
              </a:rPr>
              <a:t>PEP Info</a:t>
            </a: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9" y="1461479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Status</a:t>
            </a:r>
            <a:endParaRPr lang="ru-RU" sz="28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362076"/>
            <a:ext cx="939800" cy="939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9" y="318232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Type</a:t>
            </a:r>
            <a:endParaRPr lang="ru-RU" sz="28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08292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9" y="5002580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Created</a:t>
            </a:r>
            <a:endParaRPr lang="ru-RU" sz="28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4903177"/>
            <a:ext cx="939800" cy="939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5" y="14614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PEP</a:t>
            </a:r>
            <a:endParaRPr lang="ru-RU" sz="160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362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5" y="3182329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EBD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Title</a:t>
            </a:r>
            <a:endParaRPr lang="ru-RU" sz="28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082926"/>
            <a:ext cx="939800" cy="939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5" y="500258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800" dirty="0">
                <a:latin typeface="Arial Rounded MT Bold" panose="020F0704030504030204" pitchFamily="34" charset="0"/>
              </a:rPr>
              <a:t>Author</a:t>
            </a:r>
            <a:endParaRPr lang="ru-RU" sz="28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4903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5" y="1659100"/>
            <a:ext cx="345759" cy="345759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48201" y="519864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91164" y="337904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96768" y="492248"/>
            <a:ext cx="3998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Web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scrapping</a:t>
            </a:r>
          </a:p>
          <a:p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03" y="1592537"/>
            <a:ext cx="471995" cy="471259"/>
          </a:xfrm>
          <a:prstGeom prst="rect">
            <a:avLst/>
          </a:prstGeom>
        </p:spPr>
      </p:pic>
      <p:pic>
        <p:nvPicPr>
          <p:cNvPr id="12" name="Рисунок 11" descr="Datei:Feedbin-&lt;strong&gt;Icon&lt;/strong&gt;-&lt;strong&gt;clock&lt;/strong&gt;.svg – Wikipedia"/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4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74" y="5148668"/>
            <a:ext cx="465569" cy="43818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17" name="Прямоугольная выноска 16"/>
          <p:cNvSpPr/>
          <p:nvPr/>
        </p:nvSpPr>
        <p:spPr>
          <a:xfrm>
            <a:off x="3933082" y="3384004"/>
            <a:ext cx="414244" cy="338880"/>
          </a:xfrm>
          <a:prstGeom prst="wedgeRectCallou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96768" y="632924"/>
            <a:ext cx="3998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Web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scrapping</a:t>
            </a:r>
          </a:p>
          <a:p>
            <a:endParaRPr lang="ru-RU" dirty="0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25390" y="1556254"/>
            <a:ext cx="7372531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Getting information from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https://www.python.org/dev/peps/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Requests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getting fields from PEP’s info table.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Status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Title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Type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Author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Created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Retry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retrying scrapper if there is an error.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apcheduler</a:t>
            </a:r>
            <a:r>
              <a:rPr 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for running 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scrapper every week.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BeautifulSoup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for parsing HTML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600"/>
              </a:spcBef>
            </a:pPr>
            <a:endParaRPr lang="ru-RU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5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0017" y="632925"/>
            <a:ext cx="3731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schema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2030412"/>
            <a:ext cx="11499397" cy="26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3904" y="632925"/>
            <a:ext cx="434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integration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76690" y="1635692"/>
            <a:ext cx="763863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Implemented models(in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/app/models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 for database integration.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Database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Status (one 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 many relationship)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Author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PEPAuthor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(many 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 many relationship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  <a:p>
            <a:pPr marL="342891" indent="-34289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User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SQLAlchemy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model mapping and database creation.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Updating 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atabase every week using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apcheduler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ru-RU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2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5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80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" y="5228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81875" y="632925"/>
            <a:ext cx="3028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Web presence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00033" y="1217700"/>
            <a:ext cx="839195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Implemented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main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template for web page, used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Bootstrap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styling.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Extended from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main.html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`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ndex.html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Home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ep_info.html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Status</a:t>
            </a:r>
            <a:r>
              <a:rPr lang="en-US" sz="20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`</a:t>
            </a:r>
            <a:r>
              <a:rPr 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autogenerateble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,</a:t>
            </a:r>
            <a:r>
              <a:rPr 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sorted</a:t>
            </a:r>
            <a:r>
              <a:rPr 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dropdown</a:t>
            </a:r>
            <a:r>
              <a:rPr lang="en-US" sz="2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menu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bout.html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About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404_error.html, 500_error.html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error handling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</a:p>
          <a:p>
            <a:pPr marL="342891" indent="-34289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ubscribe.html, subscribe_info.html (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Subscribe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</a:t>
            </a:r>
            <a:endParaRPr lang="en-US" sz="20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Used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SQLAlchemy</a:t>
            </a:r>
            <a:r>
              <a:rPr lang="en-US" sz="20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for manage information from database.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0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ru-RU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Другая 4">
      <a:dk1>
        <a:srgbClr val="262626"/>
      </a:dk1>
      <a:lt1>
        <a:sysClr val="window" lastClr="FFFFFF"/>
      </a:lt1>
      <a:dk2>
        <a:srgbClr val="3F3F3F"/>
      </a:dk2>
      <a:lt2>
        <a:srgbClr val="FFFFFF"/>
      </a:lt2>
      <a:accent1>
        <a:srgbClr val="26262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442</Words>
  <Application>Microsoft Office PowerPoint</Application>
  <PresentationFormat>Широкоэкранный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Yu Gothic Medium</vt:lpstr>
      <vt:lpstr>Arial</vt:lpstr>
      <vt:lpstr>Arial Rounded MT Bold</vt:lpstr>
      <vt:lpstr>Bahnschrift</vt:lpstr>
      <vt:lpstr>Calibri</vt:lpstr>
      <vt:lpstr>Century Gothic</vt:lpstr>
      <vt:lpstr>Eras Demi ITC</vt:lpstr>
      <vt:lpstr>Eras Light ITC</vt:lpstr>
      <vt:lpstr>Gallery</vt:lpstr>
      <vt:lpstr>PEP’s Project</vt:lpstr>
      <vt:lpstr>Слайд 4 с анализом проекта</vt:lpstr>
      <vt:lpstr>Слайд 4 с анализом проекта</vt:lpstr>
      <vt:lpstr>Слайд 3 с анализом проекта</vt:lpstr>
      <vt:lpstr>Слайд 2 с анализом проекта</vt:lpstr>
      <vt:lpstr>Слайд 2 с анализом проекта</vt:lpstr>
      <vt:lpstr>Слайд 5 с анализом проекта</vt:lpstr>
      <vt:lpstr>Слайд 5 с анализом проекта</vt:lpstr>
      <vt:lpstr>Слайд 5 с анализом проекта</vt:lpstr>
      <vt:lpstr>Слайд 5 с анализом проекта</vt:lpstr>
      <vt:lpstr>Слайд 5 с анализом проекта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2021-04-24T14:53:46Z</dcterms:created>
  <dcterms:modified xsi:type="dcterms:W3CDTF">2021-05-16T12:10:33Z</dcterms:modified>
</cp:coreProperties>
</file>