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62" r:id="rId7"/>
    <p:sldId id="263" r:id="rId8"/>
    <p:sldId id="264" r:id="rId9"/>
    <p:sldId id="261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63C3"/>
    <a:srgbClr val="C00000"/>
    <a:srgbClr val="FF0000"/>
    <a:srgbClr val="C00C16"/>
    <a:srgbClr val="51617F"/>
    <a:srgbClr val="092985"/>
    <a:srgbClr val="27386F"/>
    <a:srgbClr val="3E59B0"/>
    <a:srgbClr val="ED5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1224" y="-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9C099-B5B4-9356-FF5E-02FF15C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2948BD-E106-D6FF-B97B-8ABA848F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431CA-BB41-23A6-131E-74AB81ED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614F5-E16A-2DC9-1B12-C68C6FDE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92D35E-B722-FB9C-E940-8DA03E3E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3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E9A8B-55EF-213A-C54F-964044F9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1C24EE-9151-5876-D0E6-F7645447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F5116-19C9-1AD5-D7F3-6312BBA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AFFE5-5C33-B348-5A44-60261C94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4BF91-A90A-440A-0B05-6B09199F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9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271A85-1444-CFD6-1494-4610495AB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59727B-0919-93C4-11D0-761DF483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CA50F3-35C0-8D04-531C-E6842A01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E7B86-559F-5184-E064-5F886907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EF392-54C2-C0B4-FC84-45C13C0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51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C791C-3229-79D3-8C44-E7FE5E9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FA17D-0DD0-7438-B63F-A2BF85D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97EDC-524A-15F8-1489-3829373A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BBFF0-7D6D-371F-5FFA-09F7FB2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21A7A-D0E0-78D2-2861-514DB42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968FE-132F-6A3C-69E9-904CA3F3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CC5210-B2A3-9C8E-2C70-22E6679F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36155-1D0A-989C-D3D5-0191A58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CFE1C-05B4-5C0D-49AE-1EEB9C5A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12672-0B51-BF2C-734A-8ECAD7AE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96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EBB99-40FB-90DA-7691-E909F671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B8986E-F3EB-70D9-C752-AF4AB0CFC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77740F-9E49-112D-CC8A-7C8637C5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67D40B-8350-D7A2-27C7-78EC6147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990322-07DD-6846-69D4-1FBCB08F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1E6418-99E3-72FA-2BB2-BBF3611D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4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45554-CB9B-307F-208F-23C6D22B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0C1CE-D993-8817-25F4-E63FB0C4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96BDD-717B-80E9-2AC6-D8E25B83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EB8A90-B828-69E3-86D1-3AD2353A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A0EDAC-2522-460C-EB88-9C38BBA4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CC4EAC-750C-4E91-6FA1-01555B3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076963-5E65-CF05-ADFA-7864334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A1259E-A130-1F7C-7EA1-FD6AAE6C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0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E2D75-A3C8-C494-2C70-E66C2EAA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F498E3-D298-B538-540B-73A8F301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486A36-E332-947B-5AEE-716F62C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CDE3D-E8AA-3509-2AFC-7AEFF315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E8F8E9-5F07-7C65-80AD-580AE434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179824-EC03-3975-F982-A8A7259F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6892B7-22A5-6188-72DA-CC2B0971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14C4C-260E-CCE9-C376-9D299C42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C159F-557E-943D-2BD9-03F5A316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473A9C-F631-1B08-EFF8-3A5B2A82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8D1362-20DB-2CA1-498D-4DF1C91A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0232AD-B400-6222-0631-EA79342F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C3ACC8-2C9D-8EA6-0ED7-B0520D9C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34585-8BF3-8199-4FAE-51FAA068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A5F53F-301B-07F4-E491-FEC7EA57E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7648EB-0A7E-2DB9-EE8A-3E57F7BE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C080A-9E4B-FF3B-11FD-DA9EE75B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15D40-313B-4F9D-724B-A3A7E07D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1861F3-50FD-FFAA-6DA8-CE4CDB84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EB7AEA-4C22-8A37-9C3C-439C8AA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2911F5-8290-E137-2309-5BB1D0A2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8E477-0C90-5284-76FC-1D983A66D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8D1C-519E-4606-8919-02C470026FE9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5BBDFA-B209-8270-BADD-E6CAB3BF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BA3EE-E2C4-0E95-9A8F-174F64FC3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74E6-2618-448D-86EE-A3B7A4109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F6DB8D2A-9EE5-7298-B97A-8CDA4BBD7209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2884982-AEE7-519F-DAB6-8DDBF4845DB9}"/>
              </a:ext>
            </a:extLst>
          </p:cNvPr>
          <p:cNvSpPr/>
          <p:nvPr/>
        </p:nvSpPr>
        <p:spPr>
          <a:xfrm>
            <a:off x="3854002" y="1620591"/>
            <a:ext cx="5960771" cy="36157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3522BBE-3C9F-B174-8F20-7A9EA8D0C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 t="37944" r="38282" b="37448"/>
          <a:stretch/>
        </p:blipFill>
        <p:spPr>
          <a:xfrm>
            <a:off x="1424165" y="3062093"/>
            <a:ext cx="824248" cy="836505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1618810-AE02-7ED2-BEEE-E8B99CA0A7BB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26539B4-640C-80AD-97BB-3483FAEA35B0}"/>
              </a:ext>
            </a:extLst>
          </p:cNvPr>
          <p:cNvGrpSpPr/>
          <p:nvPr/>
        </p:nvGrpSpPr>
        <p:grpSpPr>
          <a:xfrm>
            <a:off x="6962181" y="3250598"/>
            <a:ext cx="648000" cy="648000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5ACA247-97C6-70FB-C7D2-5CC063055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CBA17C0-D129-E6E0-FB17-405B96483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B2B5C35-73FB-13BA-9228-4760568041D9}"/>
              </a:ext>
            </a:extLst>
          </p:cNvPr>
          <p:cNvGrpSpPr/>
          <p:nvPr/>
        </p:nvGrpSpPr>
        <p:grpSpPr>
          <a:xfrm>
            <a:off x="6689159" y="4033894"/>
            <a:ext cx="648000" cy="648000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4638632-29FE-C19F-0015-43314EA62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B14168A-4B76-7DBD-80C8-D6AA5779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EBD13E6-8A79-D5CE-806A-A6B7E732FE82}"/>
              </a:ext>
            </a:extLst>
          </p:cNvPr>
          <p:cNvGrpSpPr/>
          <p:nvPr/>
        </p:nvGrpSpPr>
        <p:grpSpPr>
          <a:xfrm>
            <a:off x="7745614" y="2794534"/>
            <a:ext cx="648000" cy="648000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AC1EC086-5127-B4A3-8C35-270725BB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7093085-189A-F837-6A21-1290FF942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AB2B075-0C94-38D7-A9DE-C572134A77E6}"/>
              </a:ext>
            </a:extLst>
          </p:cNvPr>
          <p:cNvGrpSpPr/>
          <p:nvPr/>
        </p:nvGrpSpPr>
        <p:grpSpPr>
          <a:xfrm>
            <a:off x="8604027" y="2780463"/>
            <a:ext cx="648000" cy="648000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B9E94B5D-159A-D7F5-4188-E3AAA973F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F0065D1-4CA4-12CB-BD6C-FE9A63CA6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58C8989-CD8C-996B-32BE-460D7697ED9B}"/>
              </a:ext>
            </a:extLst>
          </p:cNvPr>
          <p:cNvSpPr txBox="1"/>
          <p:nvPr/>
        </p:nvSpPr>
        <p:spPr>
          <a:xfrm>
            <a:off x="6015517" y="4169869"/>
            <a:ext cx="6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Guard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40266F7-1C9D-5B5B-5BF8-5C9CA7EDD0BE}"/>
              </a:ext>
            </a:extLst>
          </p:cNvPr>
          <p:cNvSpPr txBox="1"/>
          <p:nvPr/>
        </p:nvSpPr>
        <p:spPr>
          <a:xfrm>
            <a:off x="6271215" y="3397202"/>
            <a:ext cx="71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Punch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2243C7D-142F-CB60-791E-5994CAF216C3}"/>
              </a:ext>
            </a:extLst>
          </p:cNvPr>
          <p:cNvSpPr txBox="1"/>
          <p:nvPr/>
        </p:nvSpPr>
        <p:spPr>
          <a:xfrm>
            <a:off x="7802961" y="2448201"/>
            <a:ext cx="6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Kick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3822E5-53C0-79D1-7EA8-E4D7421D2F34}"/>
              </a:ext>
            </a:extLst>
          </p:cNvPr>
          <p:cNvSpPr txBox="1"/>
          <p:nvPr/>
        </p:nvSpPr>
        <p:spPr>
          <a:xfrm>
            <a:off x="8598890" y="2437927"/>
            <a:ext cx="7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Evade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4DBE2C0-9B0B-6882-0EF9-0E1A55CA92BC}"/>
              </a:ext>
            </a:extLst>
          </p:cNvPr>
          <p:cNvGrpSpPr>
            <a:grpSpLocks noChangeAspect="1"/>
          </p:cNvGrpSpPr>
          <p:nvPr/>
        </p:nvGrpSpPr>
        <p:grpSpPr>
          <a:xfrm>
            <a:off x="6045323" y="1697736"/>
            <a:ext cx="540000" cy="54000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A037EDE-3D04-8EE8-07B6-666173B2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04A9016-96B9-8963-AA0B-AD6DD60BA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AE4EA1E-56E7-9596-2863-A6E8A51BA652}"/>
              </a:ext>
            </a:extLst>
          </p:cNvPr>
          <p:cNvSpPr txBox="1"/>
          <p:nvPr/>
        </p:nvSpPr>
        <p:spPr>
          <a:xfrm>
            <a:off x="5486888" y="1782545"/>
            <a:ext cx="6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Start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D847A41-C2F7-12AE-1370-66196BBB3595}"/>
              </a:ext>
            </a:extLst>
          </p:cNvPr>
          <p:cNvGrpSpPr>
            <a:grpSpLocks noChangeAspect="1"/>
          </p:cNvGrpSpPr>
          <p:nvPr/>
        </p:nvGrpSpPr>
        <p:grpSpPr>
          <a:xfrm>
            <a:off x="7910960" y="1697736"/>
            <a:ext cx="540000" cy="54000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84B5F49E-B51A-6E32-D7D0-4D2DCE48F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55423A2A-FABE-6842-F13B-2F9D2158A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C689A2A-4A43-0B5D-02B9-9CE00772F92A}"/>
              </a:ext>
            </a:extLst>
          </p:cNvPr>
          <p:cNvSpPr txBox="1"/>
          <p:nvPr/>
        </p:nvSpPr>
        <p:spPr>
          <a:xfrm>
            <a:off x="7414170" y="1777593"/>
            <a:ext cx="6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Bahnschrift Condensed" panose="020B0502040204020203" pitchFamily="34" charset="0"/>
              </a:rPr>
              <a:t>Coin</a:t>
            </a:r>
            <a:endParaRPr lang="zh-TW" altLang="en-US" b="1" dirty="0">
              <a:latin typeface="Bahnschrift Condensed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6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46B0-E939-05E5-93CB-DCE08160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AE7CDA-4B53-1C6F-38BC-F90DA10F2165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9FB2067-BF7E-010E-6B50-E29408E95BDA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solidFill>
            <a:srgbClr val="E8EEF8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3FA61AB-A32F-C308-DB89-4DDC96971CEF}"/>
              </a:ext>
            </a:extLst>
          </p:cNvPr>
          <p:cNvCxnSpPr>
            <a:cxnSpLocks/>
            <a:stCxn id="17" idx="6"/>
            <a:endCxn id="52" idx="0"/>
          </p:cNvCxnSpPr>
          <p:nvPr/>
        </p:nvCxnSpPr>
        <p:spPr>
          <a:xfrm>
            <a:off x="8192487" y="3642733"/>
            <a:ext cx="600163" cy="52927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5DFB034-FAC2-4FB7-2DFB-9557B726129D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25A640E-CE56-D080-5A38-80B68EE18620}"/>
              </a:ext>
            </a:extLst>
          </p:cNvPr>
          <p:cNvGrpSpPr/>
          <p:nvPr/>
        </p:nvGrpSpPr>
        <p:grpSpPr>
          <a:xfrm>
            <a:off x="7695735" y="3399883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CFE2D5-F573-3998-D2D2-591556F32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6797AF-219D-FA88-DF0D-4B8409509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F3EFF75-5F84-54E4-E861-D7DF4419F6CE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29D13396-9284-702D-43F7-D85C78B1F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D03E3D1-E269-9498-13B5-9098202EA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8EAA5C2-BA39-6E31-1112-098D75D056A2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71EFAC1-59FB-0F46-A6AD-D4D2E768FE61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F70F84B-BB7D-8A35-05A5-59683C3FB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14EC8BF-205D-E05E-A27B-A44290142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578A5CF-C85F-2B2A-F87B-A8F70DE5270C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97A1F251-AC6A-9DEC-9C11-C613B0805F70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B191E0E-FD46-1ACF-38EA-238A7FF06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D6FEE66C-2858-82B3-652D-6924B5F5A0C1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9B9C0B09-CE37-8D0F-201F-295253CDB0D0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794DF6D-AC33-4186-88EB-E31A3DB19F9F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69FB29F-BFCE-32DA-8F29-CF35904F4832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C6C7166-69E5-4F72-DE80-72B0FB2B6D6A}"/>
              </a:ext>
            </a:extLst>
          </p:cNvPr>
          <p:cNvCxnSpPr>
            <a:cxnSpLocks/>
            <a:stCxn id="69" idx="2"/>
            <a:endCxn id="25" idx="0"/>
          </p:cNvCxnSpPr>
          <p:nvPr/>
        </p:nvCxnSpPr>
        <p:spPr>
          <a:xfrm>
            <a:off x="8792650" y="2895393"/>
            <a:ext cx="2402" cy="16786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EDA4C476-4C6F-9F25-BE43-C9C36644AD72}"/>
              </a:ext>
            </a:extLst>
          </p:cNvPr>
          <p:cNvSpPr/>
          <p:nvPr/>
        </p:nvSpPr>
        <p:spPr>
          <a:xfrm>
            <a:off x="8216650" y="417200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5416B65-B850-9EEF-AFD1-CE0EBA494F62}"/>
              </a:ext>
            </a:extLst>
          </p:cNvPr>
          <p:cNvSpPr txBox="1"/>
          <p:nvPr/>
        </p:nvSpPr>
        <p:spPr>
          <a:xfrm>
            <a:off x="7531203" y="3840360"/>
            <a:ext cx="9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Long Pass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EA05A07F-591D-0E7F-4221-D371A3EA999D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2C0250B-41B9-5B90-069A-F9CAF9D675E7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30F963FA-A5D7-2564-8101-FBC1CA1CA359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3373017-3534-17DB-AE80-4F1033B7C4AF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973948CC-D331-695D-1293-4057360D9C64}"/>
              </a:ext>
            </a:extLst>
          </p:cNvPr>
          <p:cNvSpPr/>
          <p:nvPr/>
        </p:nvSpPr>
        <p:spPr>
          <a:xfrm>
            <a:off x="8216650" y="260739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2E4721C-C222-3F3C-36EF-044B2FED693E}"/>
              </a:ext>
            </a:extLst>
          </p:cNvPr>
          <p:cNvGrpSpPr/>
          <p:nvPr/>
        </p:nvGrpSpPr>
        <p:grpSpPr>
          <a:xfrm>
            <a:off x="8544940" y="3028783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0B52671-7313-A1C2-39BE-777066CEB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817EF50-399D-A422-5FF9-900F410E0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8197669-1F37-C01F-B3BB-1F97F551A90F}"/>
              </a:ext>
            </a:extLst>
          </p:cNvPr>
          <p:cNvSpPr txBox="1"/>
          <p:nvPr/>
        </p:nvSpPr>
        <p:spPr>
          <a:xfrm>
            <a:off x="8570717" y="3480105"/>
            <a:ext cx="73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Shoot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E7A15A58-B3E1-E7C8-C62C-4C90F80F82D1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F1403A56-C834-0738-E697-23A14409125A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2FE11C5C-7B59-B93C-FF03-E7367FA04B8E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34830" y="4460003"/>
            <a:ext cx="581820" cy="2805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B30FA003-A4A1-76A6-C80A-FD63CA05D092}"/>
              </a:ext>
            </a:extLst>
          </p:cNvPr>
          <p:cNvSpPr/>
          <p:nvPr/>
        </p:nvSpPr>
        <p:spPr>
          <a:xfrm>
            <a:off x="8216650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9B00794-BC5C-9360-F26E-7158F6B0E8F8}"/>
              </a:ext>
            </a:extLst>
          </p:cNvPr>
          <p:cNvGrpSpPr/>
          <p:nvPr/>
        </p:nvGrpSpPr>
        <p:grpSpPr>
          <a:xfrm>
            <a:off x="7138078" y="4217153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091F8725-9126-4790-D0BB-60F5DF68B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0D2C236C-1430-F910-26A6-60BB8B4B5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7E518B7-EA63-5B65-DA87-9955C5AF3B5C}"/>
              </a:ext>
            </a:extLst>
          </p:cNvPr>
          <p:cNvSpPr txBox="1"/>
          <p:nvPr/>
        </p:nvSpPr>
        <p:spPr>
          <a:xfrm>
            <a:off x="6955648" y="4703251"/>
            <a:ext cx="95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Short Pass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8696261-66AA-D5D3-04C5-919D8D47B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68" y="4366652"/>
            <a:ext cx="1564195" cy="1017314"/>
          </a:xfrm>
          <a:prstGeom prst="rect">
            <a:avLst/>
          </a:prstGeom>
        </p:spPr>
      </p:pic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73673C48-3DCF-ED70-9588-57C12830EC2A}"/>
              </a:ext>
            </a:extLst>
          </p:cNvPr>
          <p:cNvSpPr/>
          <p:nvPr/>
        </p:nvSpPr>
        <p:spPr>
          <a:xfrm>
            <a:off x="6533640" y="2114546"/>
            <a:ext cx="683748" cy="49864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D2A7934-A184-79CC-1B3E-C94960912DDF}"/>
              </a:ext>
            </a:extLst>
          </p:cNvPr>
          <p:cNvSpPr txBox="1"/>
          <p:nvPr/>
        </p:nvSpPr>
        <p:spPr>
          <a:xfrm>
            <a:off x="6607539" y="2166813"/>
            <a:ext cx="56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2P</a:t>
            </a:r>
            <a:endParaRPr lang="zh-TW" alt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8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34CD-952A-54CA-BFBD-F7B8BB47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6340C812-44F1-32C8-084F-F355880633DE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8AA535-8692-D7C2-BFBE-A95DC40E0DE9}"/>
              </a:ext>
            </a:extLst>
          </p:cNvPr>
          <p:cNvSpPr/>
          <p:nvPr/>
        </p:nvSpPr>
        <p:spPr>
          <a:xfrm>
            <a:off x="3853270" y="1621128"/>
            <a:ext cx="5960771" cy="3615744"/>
          </a:xfrm>
          <a:prstGeom prst="roundRect">
            <a:avLst/>
          </a:prstGeom>
          <a:solidFill>
            <a:srgbClr val="E8EEF8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46123E7-2740-E6DD-6F87-F3FAFA9327F8}"/>
              </a:ext>
            </a:extLst>
          </p:cNvPr>
          <p:cNvCxnSpPr>
            <a:cxnSpLocks/>
            <a:stCxn id="17" idx="4"/>
            <a:endCxn id="52" idx="0"/>
          </p:cNvCxnSpPr>
          <p:nvPr/>
        </p:nvCxnSpPr>
        <p:spPr>
          <a:xfrm flipH="1">
            <a:off x="7682625" y="4402918"/>
            <a:ext cx="330418" cy="3256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BBC826C-815C-9281-D636-1E81699AB56E}"/>
              </a:ext>
            </a:extLst>
          </p:cNvPr>
          <p:cNvGrpSpPr>
            <a:grpSpLocks noChangeAspect="1"/>
          </p:cNvGrpSpPr>
          <p:nvPr/>
        </p:nvGrpSpPr>
        <p:grpSpPr>
          <a:xfrm>
            <a:off x="5132208" y="170649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6A7AA3C-6A0A-33DA-EFA3-634709F2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CE4CCC40-C84C-2449-A08F-C8D7571D8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C5C8F5A-B318-3AB1-A2AB-118841ACA2D4}"/>
              </a:ext>
            </a:extLst>
          </p:cNvPr>
          <p:cNvSpPr txBox="1"/>
          <p:nvPr/>
        </p:nvSpPr>
        <p:spPr>
          <a:xfrm>
            <a:off x="5094505" y="173645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B2C4329-5472-E1FE-79CC-2CEF86D28203}"/>
              </a:ext>
            </a:extLst>
          </p:cNvPr>
          <p:cNvGrpSpPr>
            <a:grpSpLocks noChangeAspect="1"/>
          </p:cNvGrpSpPr>
          <p:nvPr/>
        </p:nvGrpSpPr>
        <p:grpSpPr>
          <a:xfrm>
            <a:off x="7559015" y="171078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6C41A90-F8DB-EE0D-CFB6-EBE01272C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A07D72E4-6FCF-2BC6-7B4B-B09A28A11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BF37D70-F9D6-AA12-95A8-978B1D6FF660}"/>
              </a:ext>
            </a:extLst>
          </p:cNvPr>
          <p:cNvSpPr txBox="1"/>
          <p:nvPr/>
        </p:nvSpPr>
        <p:spPr>
          <a:xfrm>
            <a:off x="7540977" y="173843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87AF628-BA81-0B63-3289-C48A7C03EAD1}"/>
              </a:ext>
            </a:extLst>
          </p:cNvPr>
          <p:cNvGrpSpPr/>
          <p:nvPr/>
        </p:nvGrpSpPr>
        <p:grpSpPr>
          <a:xfrm>
            <a:off x="5119729" y="3327783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4CC0D4C9-8AE3-602D-49B0-7F945A9DB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8D42A463-CC03-FF67-9340-7D9B91A57DEE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81E4335-C7AB-C944-7C35-822722F00AE3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9F8EC00-C7EC-70A3-D14A-44209287E12E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11C9316-A8C4-C4B8-BC68-12C0C2393D95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A359CC-C3B0-8DFA-21EE-5E2B538AE07B}"/>
              </a:ext>
            </a:extLst>
          </p:cNvPr>
          <p:cNvCxnSpPr>
            <a:cxnSpLocks/>
            <a:stCxn id="69" idx="2"/>
            <a:endCxn id="25" idx="0"/>
          </p:cNvCxnSpPr>
          <p:nvPr/>
        </p:nvCxnSpPr>
        <p:spPr>
          <a:xfrm>
            <a:off x="7682625" y="3073763"/>
            <a:ext cx="332154" cy="237681"/>
          </a:xfrm>
          <a:prstGeom prst="line">
            <a:avLst/>
          </a:prstGeom>
          <a:ln w="19050">
            <a:solidFill>
              <a:srgbClr val="0063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84C943E-3126-FE0E-93DE-B59CA6A39461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 flipH="1">
            <a:off x="9005642" y="3065061"/>
            <a:ext cx="8375" cy="246383"/>
          </a:xfrm>
          <a:prstGeom prst="line">
            <a:avLst/>
          </a:prstGeom>
          <a:ln w="19050">
            <a:solidFill>
              <a:srgbClr val="0063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9ED0F201-5664-94CC-3FA9-1B0EA4EA59C3}"/>
              </a:ext>
            </a:extLst>
          </p:cNvPr>
          <p:cNvSpPr/>
          <p:nvPr/>
        </p:nvSpPr>
        <p:spPr>
          <a:xfrm>
            <a:off x="7106625" y="472859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F14FCAA-86D5-02CD-BDA6-2FC4CB438499}"/>
              </a:ext>
            </a:extLst>
          </p:cNvPr>
          <p:cNvSpPr/>
          <p:nvPr/>
        </p:nvSpPr>
        <p:spPr>
          <a:xfrm>
            <a:off x="5042346" y="4360641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1E2AF563-913B-6AB7-661E-20703550F7B8}"/>
              </a:ext>
            </a:extLst>
          </p:cNvPr>
          <p:cNvSpPr/>
          <p:nvPr/>
        </p:nvSpPr>
        <p:spPr>
          <a:xfrm>
            <a:off x="3912955" y="366703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409F0AD3-D95C-A15A-6477-523320498025}"/>
              </a:ext>
            </a:extLst>
          </p:cNvPr>
          <p:cNvSpPr/>
          <p:nvPr/>
        </p:nvSpPr>
        <p:spPr>
          <a:xfrm>
            <a:off x="5042346" y="2996592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8CEB5F45-077D-5C8E-535B-93E8413FE902}"/>
              </a:ext>
            </a:extLst>
          </p:cNvPr>
          <p:cNvSpPr/>
          <p:nvPr/>
        </p:nvSpPr>
        <p:spPr>
          <a:xfrm>
            <a:off x="6178370" y="366518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5B7088C2-98DB-6C2B-EF9B-23E7FEC8F92E}"/>
              </a:ext>
            </a:extLst>
          </p:cNvPr>
          <p:cNvSpPr/>
          <p:nvPr/>
        </p:nvSpPr>
        <p:spPr>
          <a:xfrm>
            <a:off x="7106625" y="278576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3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01DD6898-2C6D-A90B-8AA5-6A9CC044C445}"/>
              </a:ext>
            </a:extLst>
          </p:cNvPr>
          <p:cNvSpPr/>
          <p:nvPr/>
        </p:nvSpPr>
        <p:spPr>
          <a:xfrm>
            <a:off x="8438017" y="2777061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63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9A40507-6BAB-7E1E-1747-F8BCCAF26863}"/>
              </a:ext>
            </a:extLst>
          </p:cNvPr>
          <p:cNvGrpSpPr/>
          <p:nvPr/>
        </p:nvGrpSpPr>
        <p:grpSpPr>
          <a:xfrm>
            <a:off x="7709951" y="3276968"/>
            <a:ext cx="623504" cy="485699"/>
            <a:chOff x="8091140" y="3154312"/>
            <a:chExt cx="623504" cy="485699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DE304D93-0BE5-09B2-0189-0FBC79E0349F}"/>
                </a:ext>
              </a:extLst>
            </p:cNvPr>
            <p:cNvGrpSpPr/>
            <p:nvPr/>
          </p:nvGrpSpPr>
          <p:grpSpPr>
            <a:xfrm>
              <a:off x="8145856" y="3154312"/>
              <a:ext cx="496752" cy="485699"/>
              <a:chOff x="8145856" y="3154312"/>
              <a:chExt cx="496752" cy="485699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9CA55340-836B-728B-9C0A-AEF2950A2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5856" y="3154312"/>
                <a:ext cx="496752" cy="485699"/>
              </a:xfrm>
              <a:prstGeom prst="ellipse">
                <a:avLst/>
              </a:prstGeom>
              <a:solidFill>
                <a:srgbClr val="0063C3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5028B6BF-8F3D-8FC0-9386-912B0FCABE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84935" y="3188788"/>
                <a:ext cx="422065" cy="411712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6A1B83C-A830-B2D6-7E9B-181248C08FDA}"/>
                </a:ext>
              </a:extLst>
            </p:cNvPr>
            <p:cNvSpPr txBox="1"/>
            <p:nvPr/>
          </p:nvSpPr>
          <p:spPr>
            <a:xfrm>
              <a:off x="8091140" y="3234025"/>
              <a:ext cx="623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Service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A</a:t>
              </a:r>
              <a:endParaRPr lang="zh-TW" altLang="en-US" sz="1200" b="1" dirty="0"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EC244288-6998-67AB-96FD-6BB617D2E5A3}"/>
              </a:ext>
            </a:extLst>
          </p:cNvPr>
          <p:cNvSpPr/>
          <p:nvPr/>
        </p:nvSpPr>
        <p:spPr>
          <a:xfrm>
            <a:off x="5616119" y="175542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3E5659EF-51C3-57A4-32A7-E8996EA73BCE}"/>
              </a:ext>
            </a:extLst>
          </p:cNvPr>
          <p:cNvSpPr/>
          <p:nvPr/>
        </p:nvSpPr>
        <p:spPr>
          <a:xfrm>
            <a:off x="8065104" y="175542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A98C71F-DB03-46DA-94DD-AF240D026481}"/>
              </a:ext>
            </a:extLst>
          </p:cNvPr>
          <p:cNvCxnSpPr>
            <a:cxnSpLocks/>
            <a:stCxn id="21" idx="4"/>
            <a:endCxn id="82" idx="0"/>
          </p:cNvCxnSpPr>
          <p:nvPr/>
        </p:nvCxnSpPr>
        <p:spPr>
          <a:xfrm flipH="1">
            <a:off x="9014017" y="4400509"/>
            <a:ext cx="5170" cy="32808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A4DA52AF-09E6-AFA7-69E8-D96420EF8CA4}"/>
              </a:ext>
            </a:extLst>
          </p:cNvPr>
          <p:cNvSpPr/>
          <p:nvPr/>
        </p:nvSpPr>
        <p:spPr>
          <a:xfrm>
            <a:off x="8438017" y="472859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47A643E-45C3-BEC3-EF7C-B54111ED6AE2}"/>
              </a:ext>
            </a:extLst>
          </p:cNvPr>
          <p:cNvSpPr/>
          <p:nvPr/>
        </p:nvSpPr>
        <p:spPr>
          <a:xfrm>
            <a:off x="4314149" y="1694233"/>
            <a:ext cx="570672" cy="389460"/>
          </a:xfrm>
          <a:prstGeom prst="roundRect">
            <a:avLst/>
          </a:prstGeom>
          <a:solidFill>
            <a:srgbClr val="0063C3"/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DE4AFB-6BCC-14DA-53B5-618F581B0BA1}"/>
              </a:ext>
            </a:extLst>
          </p:cNvPr>
          <p:cNvSpPr txBox="1"/>
          <p:nvPr/>
        </p:nvSpPr>
        <p:spPr>
          <a:xfrm>
            <a:off x="4375827" y="1735055"/>
            <a:ext cx="47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1P</a:t>
            </a:r>
            <a:endParaRPr lang="zh-TW" alt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6B9AAC-DC28-14D7-D571-9013975B4CC8}"/>
              </a:ext>
            </a:extLst>
          </p:cNvPr>
          <p:cNvCxnSpPr/>
          <p:nvPr/>
        </p:nvCxnSpPr>
        <p:spPr>
          <a:xfrm>
            <a:off x="3853270" y="2639631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1569CC9-B3B3-0AD5-3B4A-42176F9D1A3A}"/>
              </a:ext>
            </a:extLst>
          </p:cNvPr>
          <p:cNvGrpSpPr>
            <a:grpSpLocks noChangeAspect="1"/>
          </p:cNvGrpSpPr>
          <p:nvPr/>
        </p:nvGrpSpPr>
        <p:grpSpPr>
          <a:xfrm>
            <a:off x="5141636" y="2184596"/>
            <a:ext cx="389460" cy="389460"/>
            <a:chOff x="6641206" y="3066911"/>
            <a:chExt cx="648000" cy="64800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7D664F4-2780-6A54-A808-00E783E75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44F811D-BCE4-3CF5-4BF5-3D788271B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C6291B1-A260-227C-3615-A70C535A63D2}"/>
              </a:ext>
            </a:extLst>
          </p:cNvPr>
          <p:cNvSpPr txBox="1"/>
          <p:nvPr/>
        </p:nvSpPr>
        <p:spPr>
          <a:xfrm>
            <a:off x="5103933" y="2214554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D571882-0E15-EA3E-930C-436205F07587}"/>
              </a:ext>
            </a:extLst>
          </p:cNvPr>
          <p:cNvGrpSpPr>
            <a:grpSpLocks noChangeAspect="1"/>
          </p:cNvGrpSpPr>
          <p:nvPr/>
        </p:nvGrpSpPr>
        <p:grpSpPr>
          <a:xfrm>
            <a:off x="7568443" y="2188889"/>
            <a:ext cx="389460" cy="389460"/>
            <a:chOff x="6641206" y="3066911"/>
            <a:chExt cx="648000" cy="64800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9E844244-7278-B009-059D-55D47FE36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2FA9583D-9284-A048-9785-784991774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569EB54-6A2D-FBA7-4A01-D4DA332C3583}"/>
              </a:ext>
            </a:extLst>
          </p:cNvPr>
          <p:cNvSpPr txBox="1"/>
          <p:nvPr/>
        </p:nvSpPr>
        <p:spPr>
          <a:xfrm>
            <a:off x="7550405" y="2216534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2D2F9261-1BCE-6B38-F6AA-452312566326}"/>
              </a:ext>
            </a:extLst>
          </p:cNvPr>
          <p:cNvSpPr/>
          <p:nvPr/>
        </p:nvSpPr>
        <p:spPr>
          <a:xfrm>
            <a:off x="5625547" y="2233529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BB844F9E-E81C-8D00-BCFF-9169FCC9E8E4}"/>
              </a:ext>
            </a:extLst>
          </p:cNvPr>
          <p:cNvSpPr/>
          <p:nvPr/>
        </p:nvSpPr>
        <p:spPr>
          <a:xfrm>
            <a:off x="8074532" y="223352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B04787F-8442-44C8-4AB0-BE3EF1D91DFA}"/>
              </a:ext>
            </a:extLst>
          </p:cNvPr>
          <p:cNvSpPr/>
          <p:nvPr/>
        </p:nvSpPr>
        <p:spPr>
          <a:xfrm>
            <a:off x="4314149" y="2197817"/>
            <a:ext cx="570672" cy="389460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66C57DF-ED76-60A2-8D86-DD91ADB49E27}"/>
              </a:ext>
            </a:extLst>
          </p:cNvPr>
          <p:cNvSpPr txBox="1"/>
          <p:nvPr/>
        </p:nvSpPr>
        <p:spPr>
          <a:xfrm>
            <a:off x="4375827" y="2228982"/>
            <a:ext cx="47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2P</a:t>
            </a:r>
            <a:endParaRPr lang="zh-TW" alt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966BBC0-9AB8-4124-2438-CED1B4AF9848}"/>
              </a:ext>
            </a:extLst>
          </p:cNvPr>
          <p:cNvGrpSpPr/>
          <p:nvPr/>
        </p:nvGrpSpPr>
        <p:grpSpPr>
          <a:xfrm>
            <a:off x="8699141" y="3276968"/>
            <a:ext cx="623504" cy="485699"/>
            <a:chOff x="8881428" y="3140241"/>
            <a:chExt cx="623504" cy="485699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E31A7D3C-9EB9-4B1B-15FB-2F602773F0E3}"/>
                </a:ext>
              </a:extLst>
            </p:cNvPr>
            <p:cNvGrpSpPr/>
            <p:nvPr/>
          </p:nvGrpSpPr>
          <p:grpSpPr>
            <a:xfrm>
              <a:off x="8937817" y="3140241"/>
              <a:ext cx="496752" cy="485699"/>
              <a:chOff x="8937817" y="3140241"/>
              <a:chExt cx="496752" cy="485699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C0B55E91-3993-FB93-01F3-05DC1CA282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7817" y="3140241"/>
                <a:ext cx="496752" cy="485699"/>
              </a:xfrm>
              <a:prstGeom prst="ellipse">
                <a:avLst/>
              </a:prstGeom>
              <a:solidFill>
                <a:srgbClr val="0063C3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53E9D91C-2828-53C8-A5AD-B3D6381F5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76896" y="3174717"/>
                <a:ext cx="422065" cy="411712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6C7EAC9-0B93-9540-0A71-D185E12B0154}"/>
                </a:ext>
              </a:extLst>
            </p:cNvPr>
            <p:cNvSpPr txBox="1"/>
            <p:nvPr/>
          </p:nvSpPr>
          <p:spPr>
            <a:xfrm>
              <a:off x="8881428" y="3217825"/>
              <a:ext cx="623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Test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A</a:t>
              </a:r>
              <a:endParaRPr lang="zh-TW" altLang="en-US" sz="1200" b="1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3AB69355-E370-C29F-7377-86AA3780DC1E}"/>
              </a:ext>
            </a:extLst>
          </p:cNvPr>
          <p:cNvGrpSpPr/>
          <p:nvPr/>
        </p:nvGrpSpPr>
        <p:grpSpPr>
          <a:xfrm>
            <a:off x="7709951" y="3917219"/>
            <a:ext cx="623504" cy="489098"/>
            <a:chOff x="7730271" y="3917219"/>
            <a:chExt cx="623504" cy="489098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D280CE70-3E44-CDF3-1969-6120EFD68508}"/>
                </a:ext>
              </a:extLst>
            </p:cNvPr>
            <p:cNvGrpSpPr/>
            <p:nvPr/>
          </p:nvGrpSpPr>
          <p:grpSpPr>
            <a:xfrm>
              <a:off x="7784987" y="3917219"/>
              <a:ext cx="496752" cy="485699"/>
              <a:chOff x="7524706" y="3610376"/>
              <a:chExt cx="496752" cy="485699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8FF517-E86D-2601-71EC-7A2D5FC2F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4706" y="3610376"/>
                <a:ext cx="496752" cy="485699"/>
              </a:xfrm>
              <a:prstGeom prst="ellipse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561BBD9-0767-0637-B19E-5710ABA8A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3785" y="3644852"/>
                <a:ext cx="422065" cy="411712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3624174-6E19-832B-0975-9E30B34C2B3A}"/>
                </a:ext>
              </a:extLst>
            </p:cNvPr>
            <p:cNvSpPr txBox="1"/>
            <p:nvPr/>
          </p:nvSpPr>
          <p:spPr>
            <a:xfrm>
              <a:off x="7730271" y="4006207"/>
              <a:ext cx="623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Service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B</a:t>
              </a:r>
              <a:endParaRPr lang="zh-TW" altLang="en-US" sz="1200" b="1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B1B44B2-D7B7-DC7E-157C-C709318C4538}"/>
              </a:ext>
            </a:extLst>
          </p:cNvPr>
          <p:cNvGrpSpPr/>
          <p:nvPr/>
        </p:nvGrpSpPr>
        <p:grpSpPr>
          <a:xfrm>
            <a:off x="8707435" y="3914810"/>
            <a:ext cx="623504" cy="485699"/>
            <a:chOff x="8793795" y="3914810"/>
            <a:chExt cx="623504" cy="485699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D4A1630F-8EAE-591A-85B8-6D77F7F8EB6F}"/>
                </a:ext>
              </a:extLst>
            </p:cNvPr>
            <p:cNvGrpSpPr/>
            <p:nvPr/>
          </p:nvGrpSpPr>
          <p:grpSpPr>
            <a:xfrm>
              <a:off x="8857171" y="3914810"/>
              <a:ext cx="496752" cy="485699"/>
              <a:chOff x="7151045" y="4332028"/>
              <a:chExt cx="496752" cy="485699"/>
            </a:xfrm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2276663-8EC2-3027-BA6D-A7DBA96DD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51045" y="4332028"/>
                <a:ext cx="496752" cy="485699"/>
              </a:xfrm>
              <a:prstGeom prst="ellipse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F3121800-1CC2-6684-FD3D-B4B8BCEF8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0124" y="4366504"/>
                <a:ext cx="422065" cy="411712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6D569568-F233-81B0-EF2F-8969CC6D754D}"/>
                </a:ext>
              </a:extLst>
            </p:cNvPr>
            <p:cNvSpPr txBox="1"/>
            <p:nvPr/>
          </p:nvSpPr>
          <p:spPr>
            <a:xfrm>
              <a:off x="8793795" y="3998988"/>
              <a:ext cx="623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Test</a:t>
              </a:r>
            </a:p>
            <a:p>
              <a:pPr algn="ctr">
                <a:lnSpc>
                  <a:spcPts val="1200"/>
                </a:lnSpc>
              </a:pPr>
              <a:r>
                <a:rPr lang="en-US" altLang="zh-TW" sz="1200" b="1" dirty="0">
                  <a:latin typeface="Bahnschrift Condensed" panose="020B0502040204020203" pitchFamily="34" charset="0"/>
                </a:rPr>
                <a:t>B</a:t>
              </a:r>
              <a:endParaRPr lang="zh-TW" altLang="en-US" sz="1200" b="1" dirty="0">
                <a:latin typeface="Bahnschrift Condensed" panose="020B050204020402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47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2188-2D6F-FB15-3D06-4DFE0E11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944797FC-DDD1-F8FE-149D-D55746A751A0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8E834F6-9B5B-445B-D7B8-56A8CAB02DB1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solidFill>
            <a:srgbClr val="E8EEF8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3977B64-9073-9652-CAC2-DC9E9C44EE09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0708"/>
            <a:ext cx="410272" cy="30411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53599B-6091-DE27-FA5A-2BEF0588C278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C01C68F-6430-DDDD-D2DA-167B32512263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D3B9788-E5E0-76B4-ADDD-7E080353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A304446-C3C2-E441-8278-53A9E724C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F7765F3-E203-D32C-EC87-4E72C65B50BC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B80E405E-1A55-A17C-F02B-F66205826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24CABBB-B7A9-4713-E98A-42A7FE31E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B5370B-18F8-C766-EEFB-DBF91C7CB727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4353F44-CB59-875C-2AD9-352B3F637C26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1BBC6FD-E6A9-C57E-34D5-BA0FD402B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70D36C8-A771-62D5-A436-25B5188316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FD9B3AE-F822-F001-8824-4603231C16F3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6A4B8893-6AA0-68AF-AD19-2EF13C688D5E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0500E4B-02E7-8D12-3FA7-454F2AB61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AB117A5D-0DB1-EDF9-AC13-CAF95DE23D77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41ED6AB6-2892-5E92-B3A5-C17DE05FB9CA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6CF60DA-659A-6986-1CD3-ECB0A7438B46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F8A220C-6CCF-448E-3EF3-D200B3B57F3A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C5EF689-1B82-2AFB-C781-6562E81EDFA6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612B273-7273-BC68-8EB3-75AE01CA1835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D48C072-9CBE-840D-9A0D-1236C944C78E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779C1E3-3866-C376-750F-5070A501CE38}"/>
              </a:ext>
            </a:extLst>
          </p:cNvPr>
          <p:cNvSpPr txBox="1"/>
          <p:nvPr/>
        </p:nvSpPr>
        <p:spPr>
          <a:xfrm>
            <a:off x="7560077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Beat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787BD9D-E767-3E55-DF86-5A2898271258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A65907ED-464E-BEC1-D0BA-1ECFB0E2924B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FACE00DE-DB2F-AEDF-334C-E1DE86EE42D0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F662CEC-2EE0-4A9E-E876-381716F45304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60900B5D-D78E-944C-0A16-BBBFE15F4211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0386E7D7-0332-6ED3-52EF-C10AE41C2871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D2016E1-B1AA-4AB5-8029-8A7279CB17AB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F4179EF4-616A-133B-2BC5-144996916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AB7E30DE-EB86-2F03-C0EF-531E214AD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B4C6A1-E9C9-ED52-834C-923540767D1C}"/>
              </a:ext>
            </a:extLst>
          </p:cNvPr>
          <p:cNvSpPr txBox="1"/>
          <p:nvPr/>
        </p:nvSpPr>
        <p:spPr>
          <a:xfrm>
            <a:off x="8111418" y="3223592"/>
            <a:ext cx="73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Charge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FF3C46E-B7DF-F0F4-0B26-A87443C5CF5F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D35884A-2375-9EDD-A19A-68AB7AA7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42942EC-748C-8A2F-AD97-8AFEF853C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9A30C53-0927-9D41-0AE8-2C3D18757C8F}"/>
              </a:ext>
            </a:extLst>
          </p:cNvPr>
          <p:cNvSpPr txBox="1"/>
          <p:nvPr/>
        </p:nvSpPr>
        <p:spPr>
          <a:xfrm>
            <a:off x="8939766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Jump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E117E8ED-1227-00DE-4564-7F223F1077ED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1EEFDFD-C33F-D8CD-E710-EB746F939CE7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0" name="圖片 79">
            <a:extLst>
              <a:ext uri="{FF2B5EF4-FFF2-40B4-BE49-F238E27FC236}">
                <a16:creationId xmlns:a16="http://schemas.microsoft.com/office/drawing/2014/main" id="{4D8E855A-1779-D8B9-7CDE-E227D38A67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9"/>
          <a:stretch/>
        </p:blipFill>
        <p:spPr>
          <a:xfrm>
            <a:off x="4744991" y="4507580"/>
            <a:ext cx="1882123" cy="456746"/>
          </a:xfrm>
          <a:prstGeom prst="rect">
            <a:avLst/>
          </a:prstGeom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E1ACF0FC-ABC2-4DD3-EC2B-A9FBF5378D0C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091DFFF-D84F-4C66-785C-5801A4DFBC6E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2B5D8A-7736-8448-3AF1-B4A45D8DFF7B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E405FC41-B61B-0DA1-B7B7-8F72A2DF2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C4EE1F7-CDF4-8616-7CD4-CEB4D87B1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94A28-5A34-BB9A-F465-990BE1C6A819}"/>
              </a:ext>
            </a:extLst>
          </p:cNvPr>
          <p:cNvSpPr txBox="1"/>
          <p:nvPr/>
        </p:nvSpPr>
        <p:spPr>
          <a:xfrm>
            <a:off x="7166781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Shift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48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60CC-3951-6610-143D-0D4949E7C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A51C7274-188A-7B9D-BBF0-697A918F12F1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E847BDD-CC1E-969D-C16F-8B99350BB8F5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04D700F-C3D6-27BC-1763-7E953FE81E47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8328"/>
            <a:ext cx="410272" cy="29649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85ABC3A-6D30-BCAA-E579-E913B330E8E4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D53450E-7DB4-8181-77C8-C3AFB32D7F2E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F0B9C25-3A6B-BA6C-0E7E-2D3C3ACE5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0F88CD7B-74E2-760C-E678-48D974D33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23074"/>
              <a:ext cx="550573" cy="54929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FE23FFD-D0D9-B234-2469-D6102BF5E479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8BE4F67-055E-8FE5-5AA7-285A4AD7F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92A4699-D985-5F4F-64E7-AEF3707EE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2DA165-4A2B-33CB-6334-1F3E6E3A9C22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3EACE41-83A5-DF73-BDEB-0D03AFD86A9E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CD1C0A2-4C3C-E68A-A539-4A4AC2D8A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CAAD045-F265-840F-2BE1-980FD7B36B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FE75745-1BC5-F90A-5B27-5431DAF164F9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C437EFB-28AE-7B31-913B-DF9704FF8FF6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3325A93-F703-B581-6F12-02C309A7F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88779A58-5D1A-3E92-97E5-2E9BFDDA1DF3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CA7A649-C8EA-22FA-97F6-5E7A55A3C24A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5C3FF27-9EE4-10E8-8998-51BAFF56CD05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5EDC3F6-6E54-3968-5D1A-B02D7B31D148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57AE378-F1C5-2F99-36BA-E20D2B750084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3810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27D9543-46E6-5E6D-E0ED-3E9884540E47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E1D965BF-6982-EC89-547C-3C2CBF86740D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B3AF6-7816-664C-7C33-2A24C18011E3}"/>
              </a:ext>
            </a:extLst>
          </p:cNvPr>
          <p:cNvSpPr txBox="1"/>
          <p:nvPr/>
        </p:nvSpPr>
        <p:spPr>
          <a:xfrm>
            <a:off x="7560077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Beat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F24DB12A-4FEE-F612-CB6E-E67DD5AA73D9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133ED9C4-73CA-8096-C24C-07DDB8247C56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EEC7BA6-CCED-C4F2-0065-16409B6095DB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C11D078C-199D-357B-CD6C-146746E502DA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78A950E9-2C73-74E6-9C07-D46C6C9171F6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64C2EE7-133B-6B36-9663-80235E62FCB8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7CF12F-DF3E-CE24-86BF-FE132B128E15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A9A32295-C0BD-24FB-737E-B1A3D6C61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0C8EE7A-F408-E610-0EA8-18AF0349B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BEE3D6-4B9C-803E-F125-26EAF7A786A2}"/>
              </a:ext>
            </a:extLst>
          </p:cNvPr>
          <p:cNvSpPr txBox="1"/>
          <p:nvPr/>
        </p:nvSpPr>
        <p:spPr>
          <a:xfrm>
            <a:off x="8111418" y="3223592"/>
            <a:ext cx="73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Charge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B504277-CFA4-7229-BFFA-330523989607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009009D6-0E75-2F4E-81FC-62B5714B9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24DC533-9738-BDDB-3858-C3A32C66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1BD260-C5C2-C294-444F-594D29717CFD}"/>
              </a:ext>
            </a:extLst>
          </p:cNvPr>
          <p:cNvSpPr txBox="1"/>
          <p:nvPr/>
        </p:nvSpPr>
        <p:spPr>
          <a:xfrm>
            <a:off x="8939766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Jump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9FBD6796-A76D-98ED-9D0C-EBC522076171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C436BA63-9B6B-445D-B3B5-60C468A4EBA6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0" name="圖片 79">
            <a:extLst>
              <a:ext uri="{FF2B5EF4-FFF2-40B4-BE49-F238E27FC236}">
                <a16:creationId xmlns:a16="http://schemas.microsoft.com/office/drawing/2014/main" id="{A05ACF6B-F507-7B83-238B-4197A45D3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9"/>
          <a:stretch/>
        </p:blipFill>
        <p:spPr>
          <a:xfrm>
            <a:off x="4744991" y="4507580"/>
            <a:ext cx="1882123" cy="456746"/>
          </a:xfrm>
          <a:prstGeom prst="rect">
            <a:avLst/>
          </a:prstGeom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B533FF2-D179-D064-659C-8C3CB2424841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C9A30B4-FBF0-6949-CE61-7A2BCEAB4B9C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B5842CC-31C8-67C0-8281-B33D535A0109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373A430-8810-3A6A-B0D8-1462240D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7FA15BE-A068-105E-231F-414A274014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DCABEA4-B970-5F8E-CEA6-C001580B8103}"/>
              </a:ext>
            </a:extLst>
          </p:cNvPr>
          <p:cNvSpPr txBox="1"/>
          <p:nvPr/>
        </p:nvSpPr>
        <p:spPr>
          <a:xfrm>
            <a:off x="7166781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Shift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48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A1EB8-3216-F4C4-A80D-5253E1EA6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169B7B8C-A667-4180-C558-1838A46382AA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rgbClr val="A83763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8F1A1C3-96B8-CA71-DDE1-906D1489514B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solidFill>
            <a:srgbClr val="D8D8D8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17DADBE-3C0B-DCAB-721C-9909EC0552BE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0708"/>
            <a:ext cx="410272" cy="30411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98713FC-8702-A619-9F87-48409E90225D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6578171-E54D-8B64-AFDB-9CA149FE1014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2708249-D40C-652E-BE0B-128658657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6D5C50A-6793-AEA9-F250-F301A51BD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C4D4EFD-13E6-A2FC-B024-54B59C86C19F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A26BCEAE-9E2C-289D-95B6-0538A1A2B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06B91B2-09E4-BBB9-B206-1B7263375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27112DA-6F87-5A0B-5A8A-362204B2176D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1246786-69CF-E384-40B1-6BDB04C32B2F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08E023C-CBA2-6A3D-FCD0-7D0CAB634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8B7D8CC-8A10-7720-06CE-5C182D62D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C3F1EA-5ADB-DEF5-6E20-09A9A193F6EE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5DAB115-8939-38FD-5CC4-1B922C114865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DE52116-DE8B-CD7F-2BB7-B6B60DA2C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44E8DAE0-172D-F482-EBED-40EBE2A69F1D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03A2BACE-6210-39F6-2518-DCC5C0E57664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61ABEDC-CD7A-5A20-768D-F12D66A2C8DA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E882556F-2E6E-DF4B-F734-B291EB6C63FF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87820CE-3ACE-67FB-EF2B-65BA9DB3B526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B6C4A76-2D7C-1B34-0A95-7361A02B9052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B5B9F537-0EF1-AE8D-F7DC-799B71643E04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2E01D68-0F22-84C1-C5AA-347378CE038B}"/>
              </a:ext>
            </a:extLst>
          </p:cNvPr>
          <p:cNvSpPr txBox="1"/>
          <p:nvPr/>
        </p:nvSpPr>
        <p:spPr>
          <a:xfrm>
            <a:off x="7498433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Punch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72B96B2-925A-5290-A637-7403A5D0D45B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BC32B37-DF9C-BAC4-6D80-8C466D8F90D4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B6955B4-708A-C026-726B-FEAB97A8E5E9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1C4430F-8B5C-4324-C554-38AF2060A698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F5036AAB-F9D3-96DC-0F5E-12BE1BC5CD20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F97088E-9FF0-08FF-D396-C93B4ED0E9F9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2341A93-146D-6F9B-2C0E-1A574AF1E33B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62AD1A8-D6D7-018D-9277-786B828F8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9E1E12A-8F25-D332-727C-F60987A7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8F6949C-1831-EC06-B4A5-8E32D503BE75}"/>
              </a:ext>
            </a:extLst>
          </p:cNvPr>
          <p:cNvSpPr txBox="1"/>
          <p:nvPr/>
        </p:nvSpPr>
        <p:spPr>
          <a:xfrm>
            <a:off x="8183336" y="3233866"/>
            <a:ext cx="446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Kick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770F982-6B6A-C5B1-C64A-E7536B85FF5D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F1C39B1-B652-8933-C8F4-7161BF7D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0E62AF7-5E35-D895-7427-C92967F7C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E7E667E-A4BD-F3AF-469C-7B0485F8CA2F}"/>
              </a:ext>
            </a:extLst>
          </p:cNvPr>
          <p:cNvSpPr txBox="1"/>
          <p:nvPr/>
        </p:nvSpPr>
        <p:spPr>
          <a:xfrm>
            <a:off x="8929492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Evade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579939B-9D6E-853C-1F8F-E04433124BA1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84C99CE2-BDFF-A18A-55A4-D36ADA822371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43015A9-AB4D-C12E-FB0E-4DBF660A55C1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0E32767-B1D9-B7F5-12F7-DE5807E93B8D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27604FF-BFBE-D44B-7FFA-977556C73850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B078A2DF-1DDC-AB9C-268D-EB053594E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359A7DD-E9E2-E8CD-1302-342AE86AE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04F057-1FF8-A174-393D-7FE29EC17625}"/>
              </a:ext>
            </a:extLst>
          </p:cNvPr>
          <p:cNvSpPr txBox="1"/>
          <p:nvPr/>
        </p:nvSpPr>
        <p:spPr>
          <a:xfrm>
            <a:off x="7135959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Guard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E83D5F-DEDD-139A-BFEB-2863763F2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02" y="4506606"/>
            <a:ext cx="1234560" cy="6817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555E43-FBC9-66BA-85C8-98FA3ED330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9"/>
          <a:stretch/>
        </p:blipFill>
        <p:spPr>
          <a:xfrm>
            <a:off x="4281883" y="4495155"/>
            <a:ext cx="1152000" cy="6040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379E3B-B071-64B3-38B2-5E36C8388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31" y="650743"/>
            <a:ext cx="2334295" cy="7942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8443F4E-49DA-33AB-6F5B-B11E1B0F9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831" y="1686009"/>
            <a:ext cx="2334295" cy="898766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BD50C9D8-C43C-FDCC-48A4-BE923917A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61" y="2848233"/>
            <a:ext cx="2113231" cy="74248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95DE58D2-4D23-CD8E-A8A0-C35FE9C36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831" y="4187206"/>
            <a:ext cx="2605824" cy="818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38E6-9DD1-A6AA-FA68-0602929F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6E5288E0-1E5F-641D-6BBA-84CB597D80B3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rgbClr val="A83763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B47B09-58DA-38FB-E719-284527D050D3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tx1">
                  <a:lumMod val="85000"/>
                  <a:lumOff val="15000"/>
                </a:schemeClr>
              </a:gs>
              <a:gs pos="97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</a:gra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1312828-671F-F962-E491-A10453199E8C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0708"/>
            <a:ext cx="410272" cy="30411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BA477D5-0064-3179-1338-F4A1559587F2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46E4E51-A4F7-5548-3FD5-9E1BE4C2422C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E86323E-EB70-9C5D-571A-C0E79004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9823BE4-266F-D6FE-3C40-6AC0EE56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DAEAAFD-76BB-3D47-40EE-38FED8AAA971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B44E8751-0F02-7BA7-EAFD-DA17A3802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AA5D85B-3BC1-DBE4-549C-A4D800B1A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22C459A-FC4B-AACC-83C1-02B43C0DD404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EF74072-74CE-83C6-CF2B-14DDD87DE5A7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8E69A3E-EB4A-7E8C-6D0C-327F9F46F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BE617A7-00B6-A5B5-6F18-4B2224541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5774BB3-3CB5-D355-C864-11B820C2ED07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4C512F5C-BCDF-D7DB-05C2-EE8460215A12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C4F5E3C-80A5-9F39-8577-5C94E6BAC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FBC2F21-98DC-30DC-6047-EDB92BEBD009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A2652C3F-EFCF-87A0-C694-7DB3503B2670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EEB04342-BABD-A40C-87D0-77C0D0BE8FE3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CF0B0A8-308C-6C06-A1ED-0AF9192BA7BC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7371F7E-983A-DC0C-E708-90861CDD2259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9EE853E-B10F-8EA4-949A-BBCA8E28713B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1504D4E-622E-C1AC-65BD-4237938E1B58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DB83BCA-9412-074A-EB51-0620EEC0188E}"/>
              </a:ext>
            </a:extLst>
          </p:cNvPr>
          <p:cNvSpPr txBox="1"/>
          <p:nvPr/>
        </p:nvSpPr>
        <p:spPr>
          <a:xfrm>
            <a:off x="7498433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Punch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ACC5C3FF-3D95-4305-E85C-68E2A0EA353A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5AF8020-79B4-7796-0BC2-B757CAB64F13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8B566139-4FF6-1D7D-F393-7CF4C4FEFB11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1A9E0077-A313-ADD5-5464-AC3CC550E2BC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B02255D7-5952-42F6-606F-15DBB21E6B10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3ED54C-734D-1964-A1E0-429D5891912B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5169AB2-726D-D1A8-F664-2B1177E16C7A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FE443EF-E482-191C-EBD1-6BE210954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DD091528-671B-32A3-2754-4DDAF7BDF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2C1656-0EB2-2948-FBD3-1C4DC9A4B7E4}"/>
              </a:ext>
            </a:extLst>
          </p:cNvPr>
          <p:cNvSpPr txBox="1"/>
          <p:nvPr/>
        </p:nvSpPr>
        <p:spPr>
          <a:xfrm>
            <a:off x="8183336" y="3233866"/>
            <a:ext cx="446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Kick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B3B558A-2F48-1E0F-90E0-F11FEDFA0C20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3D05D2B9-168A-9B04-BF60-DA3718E6B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173CF2F-0043-1BAE-E9B2-50C5FC0CC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3E2BE8B-1812-1AA5-3C6D-AECCE5E254B2}"/>
              </a:ext>
            </a:extLst>
          </p:cNvPr>
          <p:cNvSpPr txBox="1"/>
          <p:nvPr/>
        </p:nvSpPr>
        <p:spPr>
          <a:xfrm>
            <a:off x="8929492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Evade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E41445F0-5C21-1175-03EC-7468E470182D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A7406474-48AC-8AA1-27CC-C5C9206193A0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3906736-29CD-AAB1-25AE-52FD705A04D4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5728C60-E401-6A04-2C42-092EFC9D8004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BF84CD4-D348-3B75-57DA-D82D6AA970ED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6A5D2DC-24E4-9974-05C9-45346EFBD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CD6A96F7-4D08-1E1F-5F43-33DC8EFF6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1E0C7D-5E6C-5C59-336E-201E591CBCE5}"/>
              </a:ext>
            </a:extLst>
          </p:cNvPr>
          <p:cNvSpPr txBox="1"/>
          <p:nvPr/>
        </p:nvSpPr>
        <p:spPr>
          <a:xfrm>
            <a:off x="7135959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Guard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DAAF96-118F-E40B-48C9-28BE1208F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02" y="4506606"/>
            <a:ext cx="1234560" cy="6817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12FF4D-476D-6B1F-870E-DEAB0909ED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9"/>
          <a:stretch/>
        </p:blipFill>
        <p:spPr>
          <a:xfrm>
            <a:off x="4281883" y="4495155"/>
            <a:ext cx="1152000" cy="604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286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3DB44-B6B5-500E-D2EB-2568AD115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F46217F3-CDDB-01A3-435A-28F1A3346D3E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rgbClr val="A83763"/>
          </a:solidFill>
          <a:ln w="28575"/>
          <a:effectLst>
            <a:outerShdw blurRad="342900" dist="63500" dir="2700000" algn="tl" rotWithShape="0">
              <a:schemeClr val="bg1">
                <a:alpha val="4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1BA174-1008-F9F4-528E-CAEC31DD2EF0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60000"/>
                  <a:lumOff val="40000"/>
                </a:schemeClr>
              </a:gs>
              <a:gs pos="97000">
                <a:schemeClr val="tx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D96941C-DF81-286A-8DE3-9D607E4169E2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0708"/>
            <a:ext cx="410272" cy="30411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A8BFFBA-D8CE-6C3E-2284-9B2949A95770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56FECA4-F3B0-FB08-B8A2-F46E2A7AA2C5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750F638-2C1A-03CF-7074-2DCE56739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97FB497-72AC-B47A-9257-6B2BBAF09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E0F6911-DAB0-8348-48B8-CD1ED1D18ECF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2838DC9-E1D1-AC62-B830-13D33D1CA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E3ED70A4-FB77-907E-10D7-D74B9C9CB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A7CB531-D0CD-2CBC-0B1D-92DC5FA5C217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9F04FA3-EB80-8B64-9827-790FF480B305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FFEE02A-6429-C468-534D-C2814CE1D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303E468F-0B56-869F-A5F0-5B0E26781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95AFD43-4D8E-DCF7-663D-83A1ADC1F9A2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18D4572D-6E66-5FB1-363E-3A0A3B00BB1A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0086DFD-EDAD-B645-EE1C-8272AE286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9CDCFD57-1895-5557-3FC1-5288DA9CF01A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F8F0637-C4E8-7E66-199E-6C11D4C7DDFD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B640B1F1-5E48-1324-00A5-426A89B89BBD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7F686C-0011-F95E-0FBB-A1BC94BE5E09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BBA14E6F-4EEA-74B6-DBE5-095FF1C0DB7F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47649D3-F2A4-E7F6-60D2-752CE7600E9B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9A34CB9B-B492-EAF6-F7C8-EF47BB832E7C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07178C4-2866-FA03-3975-043E483BE3C6}"/>
              </a:ext>
            </a:extLst>
          </p:cNvPr>
          <p:cNvSpPr txBox="1"/>
          <p:nvPr/>
        </p:nvSpPr>
        <p:spPr>
          <a:xfrm>
            <a:off x="7498433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Punch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A470685B-53A5-D2A9-FD16-C10141879057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C22B9C36-6E02-F6D7-A989-78CFDA0B673F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FAC9CE9E-662A-EB60-2638-113265D07B98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AB5FCD91-64E3-E4B3-404F-CD0E017F870A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F314268C-84B6-AFBB-E111-99D94665689A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4153DE36-7A29-F733-B903-C10644180EE8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FB2A294-7C1C-B8A2-0C5E-2E98137F313C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ECD08A2-2353-75B0-EABC-4CF90E658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978CD9B-25E0-3040-865B-911BE687E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6D4B8BA-FF37-9301-67FD-FA200833DF96}"/>
              </a:ext>
            </a:extLst>
          </p:cNvPr>
          <p:cNvSpPr txBox="1"/>
          <p:nvPr/>
        </p:nvSpPr>
        <p:spPr>
          <a:xfrm>
            <a:off x="8183336" y="3233866"/>
            <a:ext cx="446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Kick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CD5ABA-0BFB-BC37-C37B-95F97FD5184F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0DE3732-4B6F-C1CA-D3C6-64F5D48BE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D5C8300-015E-D6EF-7F53-868C53434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1E47BCD-B3F9-0D42-CB04-7FD64DE3A870}"/>
              </a:ext>
            </a:extLst>
          </p:cNvPr>
          <p:cNvSpPr txBox="1"/>
          <p:nvPr/>
        </p:nvSpPr>
        <p:spPr>
          <a:xfrm>
            <a:off x="8929492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Evade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6E4031DB-EF5B-4A11-7A71-C752D6327D68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DC7B8943-18E5-84EC-88C1-34E0271DCBF8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FF5149D-6D61-3FE9-394A-AAE56A363F95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0C7A0624-77B4-6A68-DC7E-34F4CA709799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A23A84F-9E0A-508E-3B9A-5F61369B38FD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4F09EB38-7465-217E-493A-D8E330DD3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14D11E7-D141-DA06-3FAE-6DD1C8BC5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479094-B273-EE25-903E-0FDA6780D9E3}"/>
              </a:ext>
            </a:extLst>
          </p:cNvPr>
          <p:cNvSpPr txBox="1"/>
          <p:nvPr/>
        </p:nvSpPr>
        <p:spPr>
          <a:xfrm>
            <a:off x="7135959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Guard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28640C-7AD6-C104-BD34-3B024F58C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2" y="4421936"/>
            <a:ext cx="1234560" cy="6817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44FB36A-569E-5EDE-6679-E1E12B7D0D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9"/>
          <a:stretch/>
        </p:blipFill>
        <p:spPr>
          <a:xfrm>
            <a:off x="4335840" y="4418227"/>
            <a:ext cx="1234561" cy="647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45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3C73-F65E-12A1-0C37-9812125A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976782D-FDE9-1B3C-E57C-130D70374121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rgbClr val="A83763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7D96EF9-F3F9-B03F-5789-CA40DE823EEF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CF8E661-6350-6075-00AC-E36CCFD53A08}"/>
              </a:ext>
            </a:extLst>
          </p:cNvPr>
          <p:cNvCxnSpPr>
            <a:cxnSpLocks/>
            <a:stCxn id="18" idx="6"/>
            <a:endCxn id="52" idx="1"/>
          </p:cNvCxnSpPr>
          <p:nvPr/>
        </p:nvCxnSpPr>
        <p:spPr>
          <a:xfrm>
            <a:off x="7985850" y="3850708"/>
            <a:ext cx="410272" cy="304115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55AA20E-FB72-7DB1-D489-BAF660E9D1BE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7A7E3C7-B6BD-4F2B-BDA4-7F8F7BEC611F}"/>
              </a:ext>
            </a:extLst>
          </p:cNvPr>
          <p:cNvGrpSpPr/>
          <p:nvPr/>
        </p:nvGrpSpPr>
        <p:grpSpPr>
          <a:xfrm>
            <a:off x="7524706" y="3610376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F48D7BD-0CFD-8D0D-52D7-3901A634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A7A8C3F6-7ADE-CD43-A1ED-7D4BA4C50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FE2B788-C819-A184-E878-8C12FB607977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BAD7A472-595C-AD25-A95B-1B3A3A342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0E80EA4-80D5-5B08-AE05-F1EB41229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00A4468-7DF1-71F9-FF90-F8CE3FAE991B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8C6BEAD-BE60-3EE0-252E-345D4DD0EC17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BC83639-BB31-0601-AA44-C4A549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C892FE9-AB84-DA21-5923-C3B71BD4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4B10998-4F2B-5344-DA5E-70C4DED9C0F5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54D2849-BCC1-62EF-0013-3D0AD23B9B41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1094EB9A-E474-90BB-EB4A-706442E3F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2FBD5E84-2E36-8590-31AA-709E74734A6B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A6FBD91-642C-E0DE-3F8E-44791B7426F8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C551467-7A0C-7DFD-FA4E-B2221456F47F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E4844D4-1F11-3C36-2040-3B1F29372CBD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E3C9B5-5883-5E7A-11A0-F78819B190B0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>
            <a:off x="7913777" y="2801105"/>
            <a:ext cx="304827" cy="42433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64EE3E7-8F6F-FF8B-5CFA-95D492246CA4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>
            <a:off x="9186193" y="2796446"/>
            <a:ext cx="1736" cy="378271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66B96280-D13E-BFE4-3427-BCBB79F075C4}"/>
              </a:ext>
            </a:extLst>
          </p:cNvPr>
          <p:cNvSpPr/>
          <p:nvPr/>
        </p:nvSpPr>
        <p:spPr>
          <a:xfrm>
            <a:off x="8396122" y="401082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16E82BC-D9B4-0989-B658-1AE3D81B3698}"/>
              </a:ext>
            </a:extLst>
          </p:cNvPr>
          <p:cNvSpPr txBox="1"/>
          <p:nvPr/>
        </p:nvSpPr>
        <p:spPr>
          <a:xfrm>
            <a:off x="7498433" y="3683099"/>
            <a:ext cx="59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Punch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12D2E39E-D0CD-B16C-F39E-13B0B50CF8CF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5A2ABFD-EC6F-8A6C-0532-F47235145E6D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D2ABED0C-34DB-A757-420E-9739FA739068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B597E2D8-50AC-B13A-4A09-B53ACE00A115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74690FAB-0AE5-9465-0C5C-97884DE8357E}"/>
              </a:ext>
            </a:extLst>
          </p:cNvPr>
          <p:cNvSpPr/>
          <p:nvPr/>
        </p:nvSpPr>
        <p:spPr>
          <a:xfrm>
            <a:off x="7337777" y="2513105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D4185177-9D52-5677-9F12-7A22314AB41B}"/>
              </a:ext>
            </a:extLst>
          </p:cNvPr>
          <p:cNvSpPr/>
          <p:nvPr/>
        </p:nvSpPr>
        <p:spPr>
          <a:xfrm>
            <a:off x="8610193" y="25084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1E5B69-C9A0-5827-E76A-4B4ECCECAD0B}"/>
              </a:ext>
            </a:extLst>
          </p:cNvPr>
          <p:cNvGrpSpPr/>
          <p:nvPr/>
        </p:nvGrpSpPr>
        <p:grpSpPr>
          <a:xfrm>
            <a:off x="8145856" y="3154312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66D7A02A-0973-C03E-EF8F-CC61E2370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77D09B4B-F2F3-9D1E-2A87-201FA35B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DCEE7C7-07C8-E2C2-D50E-487B63957773}"/>
              </a:ext>
            </a:extLst>
          </p:cNvPr>
          <p:cNvSpPr txBox="1"/>
          <p:nvPr/>
        </p:nvSpPr>
        <p:spPr>
          <a:xfrm>
            <a:off x="8183336" y="3233866"/>
            <a:ext cx="446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Kick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43C9C35-6582-A7C0-8576-38B6442917FD}"/>
              </a:ext>
            </a:extLst>
          </p:cNvPr>
          <p:cNvGrpSpPr/>
          <p:nvPr/>
        </p:nvGrpSpPr>
        <p:grpSpPr>
          <a:xfrm>
            <a:off x="8937817" y="3140241"/>
            <a:ext cx="496752" cy="485699"/>
            <a:chOff x="6641206" y="3066911"/>
            <a:chExt cx="648000" cy="6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B7E6547-1A52-4CAD-D4CB-465B5E583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0A1D0D8-E5DA-072D-CC28-7BE639A5B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9BDE2D-47E9-4EF7-8985-FCD622A5E284}"/>
              </a:ext>
            </a:extLst>
          </p:cNvPr>
          <p:cNvSpPr txBox="1"/>
          <p:nvPr/>
        </p:nvSpPr>
        <p:spPr>
          <a:xfrm>
            <a:off x="8929492" y="3215316"/>
            <a:ext cx="57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Evade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8033C709-D108-8556-8375-0A48F330F741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D2E354A6-5BC4-E936-9CF9-AFEABF5FCEA9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3F3AEC9A-127B-C45C-B66C-1F96514F646A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47797" y="4574878"/>
            <a:ext cx="558914" cy="1657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29DEF00-C2E8-B890-F20C-FED35EAF1F2F}"/>
              </a:ext>
            </a:extLst>
          </p:cNvPr>
          <p:cNvSpPr/>
          <p:nvPr/>
        </p:nvSpPr>
        <p:spPr>
          <a:xfrm>
            <a:off x="8206711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D11351D-A6AA-814D-426B-4C1A03DA1214}"/>
              </a:ext>
            </a:extLst>
          </p:cNvPr>
          <p:cNvGrpSpPr/>
          <p:nvPr/>
        </p:nvGrpSpPr>
        <p:grpSpPr>
          <a:xfrm>
            <a:off x="7151045" y="4332028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B0AF0B5-AF6A-25A7-C7AA-EE3C2389F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E687877-48B8-A56D-8A69-761864160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D60E38-76E0-4AB8-A260-E3E2F8AB2120}"/>
              </a:ext>
            </a:extLst>
          </p:cNvPr>
          <p:cNvSpPr txBox="1"/>
          <p:nvPr/>
        </p:nvSpPr>
        <p:spPr>
          <a:xfrm>
            <a:off x="7135959" y="4405558"/>
            <a:ext cx="57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Guard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72A1543-DDB9-4179-419B-A24B24F99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02" y="4506606"/>
            <a:ext cx="1234560" cy="6817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FABBAC-A8B6-4490-0F94-D28DE0CBD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9"/>
          <a:stretch/>
        </p:blipFill>
        <p:spPr>
          <a:xfrm>
            <a:off x="4281883" y="4495155"/>
            <a:ext cx="1152000" cy="604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09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523B-8A5D-63FC-B107-64CA1DA3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805E18B-2BC3-74F7-AF00-3FFC9BC13BFD}"/>
              </a:ext>
            </a:extLst>
          </p:cNvPr>
          <p:cNvSpPr/>
          <p:nvPr/>
        </p:nvSpPr>
        <p:spPr>
          <a:xfrm>
            <a:off x="3782095" y="1583028"/>
            <a:ext cx="6096000" cy="36919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F40ED01-F245-AED1-5F03-0926BFD4B3BB}"/>
              </a:ext>
            </a:extLst>
          </p:cNvPr>
          <p:cNvSpPr/>
          <p:nvPr/>
        </p:nvSpPr>
        <p:spPr>
          <a:xfrm>
            <a:off x="3854002" y="1621128"/>
            <a:ext cx="5960771" cy="3615744"/>
          </a:xfrm>
          <a:prstGeom prst="roundRect">
            <a:avLst/>
          </a:prstGeom>
          <a:solidFill>
            <a:srgbClr val="E8EEF8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270C073-485A-0A26-5738-F5FD1F0D13BA}"/>
              </a:ext>
            </a:extLst>
          </p:cNvPr>
          <p:cNvCxnSpPr>
            <a:cxnSpLocks/>
            <a:stCxn id="17" idx="6"/>
            <a:endCxn id="52" idx="0"/>
          </p:cNvCxnSpPr>
          <p:nvPr/>
        </p:nvCxnSpPr>
        <p:spPr>
          <a:xfrm>
            <a:off x="8192487" y="3642733"/>
            <a:ext cx="600163" cy="52927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07450B-67C1-E55E-002C-D8A15EBC650B}"/>
              </a:ext>
            </a:extLst>
          </p:cNvPr>
          <p:cNvCxnSpPr/>
          <p:nvPr/>
        </p:nvCxnSpPr>
        <p:spPr>
          <a:xfrm>
            <a:off x="3854002" y="2332692"/>
            <a:ext cx="59607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BF540F4-6259-FB90-2A9D-2633116B9F52}"/>
              </a:ext>
            </a:extLst>
          </p:cNvPr>
          <p:cNvGrpSpPr/>
          <p:nvPr/>
        </p:nvGrpSpPr>
        <p:grpSpPr>
          <a:xfrm>
            <a:off x="7695735" y="3399883"/>
            <a:ext cx="496752" cy="485699"/>
            <a:chOff x="6641206" y="3066911"/>
            <a:chExt cx="648000" cy="64800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9B3030A-EEB3-F278-92DC-0FC4B35E4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B0560F0-6C0E-C514-6104-AED2B123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7CBA433-B446-1FEE-AE58-48E54637BED0}"/>
              </a:ext>
            </a:extLst>
          </p:cNvPr>
          <p:cNvGrpSpPr>
            <a:grpSpLocks noChangeAspect="1"/>
          </p:cNvGrpSpPr>
          <p:nvPr/>
        </p:nvGrpSpPr>
        <p:grpSpPr>
          <a:xfrm>
            <a:off x="4588648" y="1777614"/>
            <a:ext cx="389460" cy="389460"/>
            <a:chOff x="6641206" y="3066911"/>
            <a:chExt cx="648000" cy="64800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014BA9F-4DC1-8B44-372E-F1329F10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4B5942-1744-2B2D-4BDF-47D9D475F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BBAD38-EBE3-2247-A01C-48F6490C3790}"/>
              </a:ext>
            </a:extLst>
          </p:cNvPr>
          <p:cNvSpPr txBox="1"/>
          <p:nvPr/>
        </p:nvSpPr>
        <p:spPr>
          <a:xfrm>
            <a:off x="4550945" y="1807572"/>
            <a:ext cx="570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Start</a:t>
            </a:r>
            <a:endParaRPr lang="zh-TW" altLang="en-US" sz="13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31459DF-94DC-9E78-F76E-CFAB99A9C514}"/>
              </a:ext>
            </a:extLst>
          </p:cNvPr>
          <p:cNvGrpSpPr>
            <a:grpSpLocks noChangeAspect="1"/>
          </p:cNvGrpSpPr>
          <p:nvPr/>
        </p:nvGrpSpPr>
        <p:grpSpPr>
          <a:xfrm>
            <a:off x="7355815" y="1781907"/>
            <a:ext cx="389460" cy="389460"/>
            <a:chOff x="6641206" y="3066911"/>
            <a:chExt cx="648000" cy="648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433472B-DB7B-7EAF-FDC4-700738A33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CEB3396F-F0B9-92FF-2127-507F24AAB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6075ACB-1212-6DA5-12E5-BB6EEB8AF260}"/>
              </a:ext>
            </a:extLst>
          </p:cNvPr>
          <p:cNvSpPr txBox="1"/>
          <p:nvPr/>
        </p:nvSpPr>
        <p:spPr>
          <a:xfrm>
            <a:off x="7337777" y="1809552"/>
            <a:ext cx="47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Coin</a:t>
            </a:r>
            <a:endParaRPr lang="zh-TW" altLang="en-US" sz="1400" b="1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C7B3D90-8CA1-A971-892B-8BB22838DBD0}"/>
              </a:ext>
            </a:extLst>
          </p:cNvPr>
          <p:cNvGrpSpPr/>
          <p:nvPr/>
        </p:nvGrpSpPr>
        <p:grpSpPr>
          <a:xfrm>
            <a:off x="5137181" y="2899278"/>
            <a:ext cx="1003732" cy="988999"/>
            <a:chOff x="4890937" y="3138386"/>
            <a:chExt cx="1003732" cy="98899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E2409AE1-0917-BAEA-1BC0-6EA047E81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70" t="37944" r="38282" b="37448"/>
            <a:stretch/>
          </p:blipFill>
          <p:spPr>
            <a:xfrm>
              <a:off x="5103314" y="3343636"/>
              <a:ext cx="573097" cy="581620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A5F6EDC6-FFC3-A511-B736-4C0558716173}"/>
                </a:ext>
              </a:extLst>
            </p:cNvPr>
            <p:cNvSpPr/>
            <p:nvPr/>
          </p:nvSpPr>
          <p:spPr>
            <a:xfrm>
              <a:off x="5301549" y="3138386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486E1ED8-652A-34BC-70A0-7CDEB45ED558}"/>
                </a:ext>
              </a:extLst>
            </p:cNvPr>
            <p:cNvSpPr/>
            <p:nvPr/>
          </p:nvSpPr>
          <p:spPr>
            <a:xfrm flipV="1">
              <a:off x="5301549" y="3940192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F4021DE-2206-12FC-D144-E1601F9F9CC0}"/>
                </a:ext>
              </a:extLst>
            </p:cNvPr>
            <p:cNvSpPr/>
            <p:nvPr/>
          </p:nvSpPr>
          <p:spPr>
            <a:xfrm rot="5400000">
              <a:off x="5713067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BFF9AA8-33E1-06E2-3FE1-7714B9E92D17}"/>
                </a:ext>
              </a:extLst>
            </p:cNvPr>
            <p:cNvSpPr/>
            <p:nvPr/>
          </p:nvSpPr>
          <p:spPr>
            <a:xfrm rot="16200000" flipH="1">
              <a:off x="4896528" y="3545395"/>
              <a:ext cx="176011" cy="187193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9480823-CABC-8809-89AD-840527215E0F}"/>
              </a:ext>
            </a:extLst>
          </p:cNvPr>
          <p:cNvCxnSpPr>
            <a:cxnSpLocks/>
            <a:stCxn id="69" idx="2"/>
            <a:endCxn id="25" idx="0"/>
          </p:cNvCxnSpPr>
          <p:nvPr/>
        </p:nvCxnSpPr>
        <p:spPr>
          <a:xfrm>
            <a:off x="8792650" y="2895393"/>
            <a:ext cx="2402" cy="167866"/>
          </a:xfrm>
          <a:prstGeom prst="line">
            <a:avLst/>
          </a:prstGeom>
          <a:ln w="19050">
            <a:solidFill>
              <a:srgbClr val="EE6E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77A9D05-CC94-8C78-DAE0-FD5D03D8A34D}"/>
              </a:ext>
            </a:extLst>
          </p:cNvPr>
          <p:cNvSpPr/>
          <p:nvPr/>
        </p:nvSpPr>
        <p:spPr>
          <a:xfrm>
            <a:off x="8216650" y="417200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6392344-ED57-AFDF-6A85-34B78C3EE20E}"/>
              </a:ext>
            </a:extLst>
          </p:cNvPr>
          <p:cNvSpPr txBox="1"/>
          <p:nvPr/>
        </p:nvSpPr>
        <p:spPr>
          <a:xfrm>
            <a:off x="7531203" y="3840360"/>
            <a:ext cx="90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Long Pass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AF0F740-AA94-0847-ECA8-7310E481C9C1}"/>
              </a:ext>
            </a:extLst>
          </p:cNvPr>
          <p:cNvSpPr/>
          <p:nvPr/>
        </p:nvSpPr>
        <p:spPr>
          <a:xfrm>
            <a:off x="5059798" y="393213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E95F05BB-8A82-AD32-2D47-A78684A3FA36}"/>
              </a:ext>
            </a:extLst>
          </p:cNvPr>
          <p:cNvSpPr/>
          <p:nvPr/>
        </p:nvSpPr>
        <p:spPr>
          <a:xfrm>
            <a:off x="3930407" y="323853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7DCDD78A-4EDD-428B-1CA3-8896FFD9C299}"/>
              </a:ext>
            </a:extLst>
          </p:cNvPr>
          <p:cNvSpPr/>
          <p:nvPr/>
        </p:nvSpPr>
        <p:spPr>
          <a:xfrm>
            <a:off x="5059798" y="256808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9436238-3364-7570-5DC4-2B5E62AFAF91}"/>
              </a:ext>
            </a:extLst>
          </p:cNvPr>
          <p:cNvSpPr/>
          <p:nvPr/>
        </p:nvSpPr>
        <p:spPr>
          <a:xfrm>
            <a:off x="6195822" y="3236678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DA1E6AC6-BFBE-DF0F-B269-A114FC6E0258}"/>
              </a:ext>
            </a:extLst>
          </p:cNvPr>
          <p:cNvSpPr/>
          <p:nvPr/>
        </p:nvSpPr>
        <p:spPr>
          <a:xfrm>
            <a:off x="8216650" y="2607393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EE6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E88CFC8-14D2-8D22-FD32-48BD6BAEA155}"/>
              </a:ext>
            </a:extLst>
          </p:cNvPr>
          <p:cNvGrpSpPr/>
          <p:nvPr/>
        </p:nvGrpSpPr>
        <p:grpSpPr>
          <a:xfrm>
            <a:off x="8544940" y="3028783"/>
            <a:ext cx="496752" cy="485699"/>
            <a:chOff x="6641206" y="3066911"/>
            <a:chExt cx="648000" cy="648000"/>
          </a:xfrm>
          <a:solidFill>
            <a:srgbClr val="FF66CC"/>
          </a:solidFill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195FBE5-C184-DFF2-3290-7AFAF525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FF66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21990DED-4E5E-FFEC-4F2E-78D6F9C80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49DFA5-E56F-A325-572F-724C7D6A7D16}"/>
              </a:ext>
            </a:extLst>
          </p:cNvPr>
          <p:cNvSpPr txBox="1"/>
          <p:nvPr/>
        </p:nvSpPr>
        <p:spPr>
          <a:xfrm>
            <a:off x="8570717" y="3480105"/>
            <a:ext cx="73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>
                <a:latin typeface="Bahnschrift Condensed" panose="020B0502040204020203" pitchFamily="34" charset="0"/>
              </a:rPr>
              <a:t>Shoot</a:t>
            </a:r>
            <a:endParaRPr lang="zh-TW" altLang="en-US" sz="1300" b="1" dirty="0">
              <a:latin typeface="Bahnschrift Condensed" panose="020B0502040204020203" pitchFamily="34" charset="0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EAC7F8D8-A175-360D-E175-CFE230F840EA}"/>
              </a:ext>
            </a:extLst>
          </p:cNvPr>
          <p:cNvSpPr/>
          <p:nvPr/>
        </p:nvSpPr>
        <p:spPr>
          <a:xfrm>
            <a:off x="5072559" y="1826547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80776B97-FF04-AA20-A9B4-47F04639D6FB}"/>
              </a:ext>
            </a:extLst>
          </p:cNvPr>
          <p:cNvSpPr/>
          <p:nvPr/>
        </p:nvSpPr>
        <p:spPr>
          <a:xfrm>
            <a:off x="7861904" y="1826546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8208D72-7005-7371-1131-945D8126B06D}"/>
              </a:ext>
            </a:extLst>
          </p:cNvPr>
          <p:cNvCxnSpPr>
            <a:cxnSpLocks/>
            <a:stCxn id="21" idx="6"/>
            <a:endCxn id="82" idx="1"/>
          </p:cNvCxnSpPr>
          <p:nvPr/>
        </p:nvCxnSpPr>
        <p:spPr>
          <a:xfrm>
            <a:off x="7634830" y="4460003"/>
            <a:ext cx="581820" cy="2805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98E37786-5F2F-6D5B-53DC-6D05D02D3CC5}"/>
              </a:ext>
            </a:extLst>
          </p:cNvPr>
          <p:cNvSpPr/>
          <p:nvPr/>
        </p:nvSpPr>
        <p:spPr>
          <a:xfrm>
            <a:off x="8216650" y="4596600"/>
            <a:ext cx="1152000" cy="288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2D154FA-9241-5759-A4BF-2E1A39D2CD3A}"/>
              </a:ext>
            </a:extLst>
          </p:cNvPr>
          <p:cNvGrpSpPr/>
          <p:nvPr/>
        </p:nvGrpSpPr>
        <p:grpSpPr>
          <a:xfrm>
            <a:off x="7138078" y="4217153"/>
            <a:ext cx="496752" cy="485699"/>
            <a:chOff x="6641206" y="3066911"/>
            <a:chExt cx="648000" cy="648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C068675-CA4F-F93F-50CB-BD1C6AB17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206" y="3066911"/>
              <a:ext cx="648000" cy="648000"/>
            </a:xfrm>
            <a:prstGeom prst="ellipse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3C3B9D23-56CB-4107-F524-5F2775723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84" y="3112908"/>
              <a:ext cx="550573" cy="549289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E1EB237-1557-FC71-02CF-8C116053F915}"/>
              </a:ext>
            </a:extLst>
          </p:cNvPr>
          <p:cNvSpPr txBox="1"/>
          <p:nvPr/>
        </p:nvSpPr>
        <p:spPr>
          <a:xfrm>
            <a:off x="6955648" y="4703251"/>
            <a:ext cx="95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Bahnschrift Condensed" panose="020B0502040204020203" pitchFamily="34" charset="0"/>
              </a:rPr>
              <a:t>Short Pass</a:t>
            </a:r>
            <a:endParaRPr lang="zh-TW" altLang="en-US" sz="1400" b="1" dirty="0">
              <a:latin typeface="Bahnschrift Condensed" panose="020B0502040204020203" pitchFamily="34" charset="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ADE23C40-99E3-A315-D14A-F4FFB0BAD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68" y="4366652"/>
            <a:ext cx="1564195" cy="1017314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914F44B6-112B-C68B-1C88-657099BE8A9A}"/>
              </a:ext>
            </a:extLst>
          </p:cNvPr>
          <p:cNvGrpSpPr/>
          <p:nvPr/>
        </p:nvGrpSpPr>
        <p:grpSpPr>
          <a:xfrm>
            <a:off x="6533640" y="2114546"/>
            <a:ext cx="683748" cy="498648"/>
            <a:chOff x="6533640" y="2114546"/>
            <a:chExt cx="683748" cy="498648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E35DD8E0-DCFA-0733-34D1-80282ECCE057}"/>
                </a:ext>
              </a:extLst>
            </p:cNvPr>
            <p:cNvSpPr/>
            <p:nvPr/>
          </p:nvSpPr>
          <p:spPr>
            <a:xfrm>
              <a:off x="6533640" y="2114546"/>
              <a:ext cx="683748" cy="498648"/>
            </a:xfrm>
            <a:prstGeom prst="roundRect">
              <a:avLst/>
            </a:prstGeom>
            <a:solidFill>
              <a:srgbClr val="0063C3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15ADA55-EA18-A99F-20A6-90227DF8D842}"/>
                </a:ext>
              </a:extLst>
            </p:cNvPr>
            <p:cNvSpPr txBox="1"/>
            <p:nvPr/>
          </p:nvSpPr>
          <p:spPr>
            <a:xfrm>
              <a:off x="6607539" y="2166813"/>
              <a:ext cx="5696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1P</a:t>
              </a:r>
              <a:endParaRPr lang="zh-TW" altLang="en-US" sz="2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3252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2727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72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Condensed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Howard Shih</dc:creator>
  <cp:lastModifiedBy>Howard Shih</cp:lastModifiedBy>
  <cp:revision>7</cp:revision>
  <dcterms:created xsi:type="dcterms:W3CDTF">2023-12-30T04:56:36Z</dcterms:created>
  <dcterms:modified xsi:type="dcterms:W3CDTF">2024-02-16T14:02:21Z</dcterms:modified>
</cp:coreProperties>
</file>