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e260532b9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e260532b9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e260532b9f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e260532b9f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260532b9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e260532b9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e260532b9f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e260532b9f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900"/>
              <a:buFont typeface="Lato"/>
              <a:buNone/>
              <a:defRPr b="1" sz="49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72200" cy="1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171800" y="3663675"/>
            <a:ext cx="972200" cy="14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Font typeface="Lato"/>
              <a:buNone/>
              <a:defRPr b="1" sz="49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72200" cy="1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171800" y="3663675"/>
            <a:ext cx="972200" cy="148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6650" y="4208175"/>
            <a:ext cx="314880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-76200" y="-20850"/>
            <a:ext cx="4598400" cy="51852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925" y="2252325"/>
            <a:ext cx="3148800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/>
          <p:nvPr>
            <p:ph idx="1" type="subTitle"/>
          </p:nvPr>
        </p:nvSpPr>
        <p:spPr>
          <a:xfrm>
            <a:off x="5106275" y="2129150"/>
            <a:ext cx="34281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/>
              <a:buNone/>
              <a:defRPr sz="2800"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idx="4294967295" type="ctrTitle"/>
          </p:nvPr>
        </p:nvSpPr>
        <p:spPr>
          <a:xfrm>
            <a:off x="189225" y="2849050"/>
            <a:ext cx="3881700" cy="7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b="1" lang="en" sz="2220"/>
              <a:t>Write here your full Name</a:t>
            </a:r>
            <a:endParaRPr sz="2220"/>
          </a:p>
        </p:txBody>
      </p:sp>
      <p:sp>
        <p:nvSpPr>
          <p:cNvPr id="34" name="Google Shape;34;p6"/>
          <p:cNvSpPr txBox="1"/>
          <p:nvPr>
            <p:ph idx="4294967295" type="subTitle"/>
          </p:nvPr>
        </p:nvSpPr>
        <p:spPr>
          <a:xfrm>
            <a:off x="242775" y="3499450"/>
            <a:ext cx="44760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Your Headline Presentation</a:t>
            </a:r>
            <a:endParaRPr/>
          </a:p>
        </p:txBody>
      </p:sp>
      <p:sp>
        <p:nvSpPr>
          <p:cNvPr id="35" name="Google Shape;35;p6"/>
          <p:cNvSpPr txBox="1"/>
          <p:nvPr>
            <p:ph idx="4294967295" type="subTitle"/>
          </p:nvPr>
        </p:nvSpPr>
        <p:spPr>
          <a:xfrm>
            <a:off x="4772675" y="360500"/>
            <a:ext cx="8520600" cy="5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Provide a picture of you</a:t>
            </a:r>
            <a:endParaRPr b="1" sz="1600"/>
          </a:p>
        </p:txBody>
      </p:sp>
      <p:pic>
        <p:nvPicPr>
          <p:cNvPr id="36" name="Google Shape;3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75" y="79625"/>
            <a:ext cx="4795827" cy="27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6"/>
          <p:cNvSpPr txBox="1"/>
          <p:nvPr>
            <p:ph idx="4294967295" type="subTitle"/>
          </p:nvPr>
        </p:nvSpPr>
        <p:spPr>
          <a:xfrm>
            <a:off x="4772675" y="1030900"/>
            <a:ext cx="34203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 sz="1600"/>
              <a:t>1 to 3 companies you’d like to highlight in your profile</a:t>
            </a:r>
            <a:endParaRPr b="1" sz="1600"/>
          </a:p>
        </p:txBody>
      </p:sp>
      <p:sp>
        <p:nvSpPr>
          <p:cNvPr id="38" name="Google Shape;38;p6"/>
          <p:cNvSpPr txBox="1"/>
          <p:nvPr>
            <p:ph idx="4294967295" type="subTitle"/>
          </p:nvPr>
        </p:nvSpPr>
        <p:spPr>
          <a:xfrm>
            <a:off x="5201175" y="1979800"/>
            <a:ext cx="34203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Company 1: </a:t>
            </a:r>
            <a:r>
              <a:rPr lang="en" sz="1500"/>
              <a:t>(Eg) Retentionning 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/>
              <a:t>Job Title: </a:t>
            </a:r>
            <a:r>
              <a:rPr lang="en" sz="1500"/>
              <a:t>(Eg) Co-Founder</a:t>
            </a:r>
            <a:endParaRPr sz="1500"/>
          </a:p>
        </p:txBody>
      </p:sp>
      <p:sp>
        <p:nvSpPr>
          <p:cNvPr id="39" name="Google Shape;39;p6"/>
          <p:cNvSpPr txBox="1"/>
          <p:nvPr>
            <p:ph idx="4294967295" type="subTitle"/>
          </p:nvPr>
        </p:nvSpPr>
        <p:spPr>
          <a:xfrm>
            <a:off x="5201175" y="2928700"/>
            <a:ext cx="34203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Company 2: 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Job Title</a:t>
            </a:r>
            <a:endParaRPr sz="1500"/>
          </a:p>
        </p:txBody>
      </p:sp>
      <p:sp>
        <p:nvSpPr>
          <p:cNvPr id="40" name="Google Shape;40;p6"/>
          <p:cNvSpPr txBox="1"/>
          <p:nvPr>
            <p:ph idx="4294967295" type="subTitle"/>
          </p:nvPr>
        </p:nvSpPr>
        <p:spPr>
          <a:xfrm>
            <a:off x="5201175" y="3877600"/>
            <a:ext cx="3420300" cy="86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Company 3: 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Job Title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ctrTitle"/>
          </p:nvPr>
        </p:nvSpPr>
        <p:spPr>
          <a:xfrm>
            <a:off x="962100" y="132450"/>
            <a:ext cx="8520600" cy="12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Title here</a:t>
            </a:r>
            <a:endParaRPr sz="3900"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1069550" y="1395150"/>
            <a:ext cx="3871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Subtitle</a:t>
            </a:r>
            <a:endParaRPr sz="2500"/>
          </a:p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993350" y="2187750"/>
            <a:ext cx="5914500" cy="23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500"/>
              <a:t>Point 1</a:t>
            </a:r>
            <a:endParaRPr b="1"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Text text text text text text text text text text text text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500"/>
              <a:t>Point 2</a:t>
            </a:r>
            <a:endParaRPr b="1"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Text text text text text text text text text text text text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500"/>
              <a:t>Point 3</a:t>
            </a:r>
            <a:endParaRPr b="1"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Text text text text text text text text text text text text </a:t>
            </a:r>
            <a:endParaRPr b="1"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962100" y="132450"/>
            <a:ext cx="8520600" cy="12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Title here</a:t>
            </a:r>
            <a:endParaRPr sz="3900"/>
          </a:p>
        </p:txBody>
      </p:sp>
      <p:sp>
        <p:nvSpPr>
          <p:cNvPr id="53" name="Google Shape;53;p8"/>
          <p:cNvSpPr txBox="1"/>
          <p:nvPr>
            <p:ph idx="1" type="subTitle"/>
          </p:nvPr>
        </p:nvSpPr>
        <p:spPr>
          <a:xfrm>
            <a:off x="1069550" y="1395150"/>
            <a:ext cx="3871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Subtitle</a:t>
            </a:r>
            <a:endParaRPr sz="2500"/>
          </a:p>
        </p:txBody>
      </p:sp>
      <p:sp>
        <p:nvSpPr>
          <p:cNvPr id="54" name="Google Shape;54;p8"/>
          <p:cNvSpPr txBox="1"/>
          <p:nvPr>
            <p:ph idx="1" type="subTitle"/>
          </p:nvPr>
        </p:nvSpPr>
        <p:spPr>
          <a:xfrm>
            <a:off x="993350" y="2187750"/>
            <a:ext cx="5914500" cy="232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500"/>
              <a:t>Point 1</a:t>
            </a:r>
            <a:endParaRPr b="1"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Text text text text text text text text </a:t>
            </a:r>
            <a:r>
              <a:rPr lang="en" sz="1600"/>
              <a:t>text text text text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500"/>
              <a:t>Point 2</a:t>
            </a:r>
            <a:endParaRPr b="1"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Text text text text text text text text text text text text 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635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 sz="2500"/>
              <a:t>Point 3</a:t>
            </a:r>
            <a:endParaRPr b="1" sz="25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Text text text text text text text text text text text text </a:t>
            </a:r>
            <a:endParaRPr b="1"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5182475" y="2205350"/>
            <a:ext cx="3428100" cy="13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