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7" r:id="rId4"/>
    <p:sldId id="258" r:id="rId5"/>
    <p:sldId id="259" r:id="rId6"/>
    <p:sldId id="261" r:id="rId7"/>
    <p:sldId id="262" r:id="rId8"/>
  </p:sldIdLst>
  <p:sldSz cx="4572000" cy="457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98" autoAdjust="0"/>
    <p:restoredTop sz="94660"/>
  </p:normalViewPr>
  <p:slideViewPr>
    <p:cSldViewPr snapToGrid="0">
      <p:cViewPr>
        <p:scale>
          <a:sx n="125" d="100"/>
          <a:sy n="125" d="100"/>
        </p:scale>
        <p:origin x="261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42900" y="748242"/>
            <a:ext cx="3886200" cy="1591733"/>
          </a:xfrm>
        </p:spPr>
        <p:txBody>
          <a:bodyPr anchor="b"/>
          <a:lstStyle>
            <a:lvl1pPr algn="ctr">
              <a:defRPr sz="3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71500" y="2401359"/>
            <a:ext cx="3429000" cy="1103841"/>
          </a:xfr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279857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137884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71838" y="243417"/>
            <a:ext cx="985838" cy="387455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14325" y="243417"/>
            <a:ext cx="2900363" cy="387455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369786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13533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11944" y="1139826"/>
            <a:ext cx="3943350" cy="1901825"/>
          </a:xfrm>
        </p:spPr>
        <p:txBody>
          <a:bodyPr anchor="b"/>
          <a:lstStyle>
            <a:lvl1pPr>
              <a:defRPr sz="3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11944" y="3059643"/>
            <a:ext cx="3943350" cy="1000125"/>
          </a:xfrm>
        </p:spPr>
        <p:txBody>
          <a:bodyPr/>
          <a:lstStyle>
            <a:lvl1pPr marL="0" indent="0">
              <a:buNone/>
              <a:defRPr sz="1200">
                <a:solidFill>
                  <a:schemeClr val="tx1"/>
                </a:solidFill>
              </a:defRPr>
            </a:lvl1pPr>
            <a:lvl2pPr marL="228600" indent="0">
              <a:buNone/>
              <a:defRPr sz="1000">
                <a:solidFill>
                  <a:schemeClr val="tx1">
                    <a:tint val="75000"/>
                  </a:schemeClr>
                </a:solidFill>
              </a:defRPr>
            </a:lvl2pPr>
            <a:lvl3pPr marL="457200" indent="0">
              <a:buNone/>
              <a:defRPr sz="900">
                <a:solidFill>
                  <a:schemeClr val="tx1">
                    <a:tint val="75000"/>
                  </a:schemeClr>
                </a:solidFill>
              </a:defRPr>
            </a:lvl3pPr>
            <a:lvl4pPr marL="685800" indent="0">
              <a:buNone/>
              <a:defRPr sz="800">
                <a:solidFill>
                  <a:schemeClr val="tx1">
                    <a:tint val="75000"/>
                  </a:schemeClr>
                </a:solidFill>
              </a:defRPr>
            </a:lvl4pPr>
            <a:lvl5pPr marL="914400" indent="0">
              <a:buNone/>
              <a:defRPr sz="800">
                <a:solidFill>
                  <a:schemeClr val="tx1">
                    <a:tint val="75000"/>
                  </a:schemeClr>
                </a:solidFill>
              </a:defRPr>
            </a:lvl5pPr>
            <a:lvl6pPr marL="1143000" indent="0">
              <a:buNone/>
              <a:defRPr sz="800">
                <a:solidFill>
                  <a:schemeClr val="tx1">
                    <a:tint val="75000"/>
                  </a:schemeClr>
                </a:solidFill>
              </a:defRPr>
            </a:lvl6pPr>
            <a:lvl7pPr marL="1371600" indent="0">
              <a:buNone/>
              <a:defRPr sz="800">
                <a:solidFill>
                  <a:schemeClr val="tx1">
                    <a:tint val="75000"/>
                  </a:schemeClr>
                </a:solidFill>
              </a:defRPr>
            </a:lvl7pPr>
            <a:lvl8pPr marL="1600200" indent="0">
              <a:buNone/>
              <a:defRPr sz="800">
                <a:solidFill>
                  <a:schemeClr val="tx1">
                    <a:tint val="75000"/>
                  </a:schemeClr>
                </a:solidFill>
              </a:defRPr>
            </a:lvl8pPr>
            <a:lvl9pPr marL="1828800" indent="0">
              <a:buNone/>
              <a:defRPr sz="8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321071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14325" y="1217083"/>
            <a:ext cx="1943100" cy="29008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2314575" y="1217083"/>
            <a:ext cx="1943100" cy="29008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50135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314921" y="243418"/>
            <a:ext cx="3943350" cy="88370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14921" y="1120775"/>
            <a:ext cx="1934170" cy="549275"/>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a:t>Haga clic para modificar los estilos de texto del patrón</a:t>
            </a:r>
          </a:p>
        </p:txBody>
      </p:sp>
      <p:sp>
        <p:nvSpPr>
          <p:cNvPr id="4" name="Content Placeholder 3"/>
          <p:cNvSpPr>
            <a:spLocks noGrp="1"/>
          </p:cNvSpPr>
          <p:nvPr>
            <p:ph sz="half" idx="2"/>
          </p:nvPr>
        </p:nvSpPr>
        <p:spPr>
          <a:xfrm>
            <a:off x="314921" y="1670050"/>
            <a:ext cx="1934170" cy="24563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2314575" y="1120775"/>
            <a:ext cx="1943696" cy="549275"/>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a:t>Haga clic para modificar los estilos de texto del patrón</a:t>
            </a:r>
          </a:p>
        </p:txBody>
      </p:sp>
      <p:sp>
        <p:nvSpPr>
          <p:cNvPr id="6" name="Content Placeholder 5"/>
          <p:cNvSpPr>
            <a:spLocks noGrp="1"/>
          </p:cNvSpPr>
          <p:nvPr>
            <p:ph sz="quarter" idx="4"/>
          </p:nvPr>
        </p:nvSpPr>
        <p:spPr>
          <a:xfrm>
            <a:off x="2314575" y="1670050"/>
            <a:ext cx="1943696" cy="245639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379969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353738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29492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14921" y="304800"/>
            <a:ext cx="1474589" cy="1066800"/>
          </a:xfrm>
        </p:spPr>
        <p:txBody>
          <a:bodyPr anchor="b"/>
          <a:lstStyle>
            <a:lvl1pPr>
              <a:defRPr sz="1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1943695" y="658285"/>
            <a:ext cx="2314575" cy="324908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14921" y="1371600"/>
            <a:ext cx="1474589" cy="2541059"/>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3660970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14921" y="304800"/>
            <a:ext cx="1474589" cy="1066800"/>
          </a:xfrm>
        </p:spPr>
        <p:txBody>
          <a:bodyPr anchor="b"/>
          <a:lstStyle>
            <a:lvl1pPr>
              <a:defRPr sz="1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3695" y="658285"/>
            <a:ext cx="2314575" cy="3249083"/>
          </a:xfrm>
        </p:spPr>
        <p:txBody>
          <a:bodyPr anchor="t"/>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314921" y="1371600"/>
            <a:ext cx="1474589" cy="2541059"/>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008477-1737-4543-9EAB-44CC4EAB50FD}" type="datetimeFigureOut">
              <a:rPr lang="es-CO" smtClean="0"/>
              <a:t>19/04/2022</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2EF545FE-B504-4BB6-9E6D-44AC5080FD04}" type="slidenum">
              <a:rPr lang="es-CO" smtClean="0"/>
              <a:t>‹Nº›</a:t>
            </a:fld>
            <a:endParaRPr lang="es-CO" dirty="0"/>
          </a:p>
        </p:txBody>
      </p:sp>
    </p:spTree>
    <p:extLst>
      <p:ext uri="{BB962C8B-B14F-4D97-AF65-F5344CB8AC3E}">
        <p14:creationId xmlns:p14="http://schemas.microsoft.com/office/powerpoint/2010/main" val="13013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43418"/>
            <a:ext cx="3943350" cy="88370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14325" y="1217083"/>
            <a:ext cx="3943350" cy="29008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14325" y="4237568"/>
            <a:ext cx="1028700" cy="243417"/>
          </a:xfrm>
          <a:prstGeom prst="rect">
            <a:avLst/>
          </a:prstGeom>
        </p:spPr>
        <p:txBody>
          <a:bodyPr vert="horz" lIns="91440" tIns="45720" rIns="91440" bIns="45720" rtlCol="0" anchor="ctr"/>
          <a:lstStyle>
            <a:lvl1pPr algn="l">
              <a:defRPr sz="600">
                <a:solidFill>
                  <a:schemeClr val="tx1">
                    <a:tint val="75000"/>
                  </a:schemeClr>
                </a:solidFill>
              </a:defRPr>
            </a:lvl1pPr>
          </a:lstStyle>
          <a:p>
            <a:fld id="{8D008477-1737-4543-9EAB-44CC4EAB50FD}" type="datetimeFigureOut">
              <a:rPr lang="es-CO" smtClean="0"/>
              <a:t>19/04/2022</a:t>
            </a:fld>
            <a:endParaRPr lang="es-CO" dirty="0"/>
          </a:p>
        </p:txBody>
      </p:sp>
      <p:sp>
        <p:nvSpPr>
          <p:cNvPr id="5" name="Footer Placeholder 4"/>
          <p:cNvSpPr>
            <a:spLocks noGrp="1"/>
          </p:cNvSpPr>
          <p:nvPr>
            <p:ph type="ftr" sz="quarter" idx="3"/>
          </p:nvPr>
        </p:nvSpPr>
        <p:spPr>
          <a:xfrm>
            <a:off x="1514475" y="4237568"/>
            <a:ext cx="1543050" cy="243417"/>
          </a:xfrm>
          <a:prstGeom prst="rect">
            <a:avLst/>
          </a:prstGeom>
        </p:spPr>
        <p:txBody>
          <a:bodyPr vert="horz" lIns="91440" tIns="45720" rIns="91440" bIns="45720" rtlCol="0" anchor="ctr"/>
          <a:lstStyle>
            <a:lvl1pPr algn="ctr">
              <a:defRPr sz="6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3228975" y="4237568"/>
            <a:ext cx="1028700" cy="243417"/>
          </a:xfrm>
          <a:prstGeom prst="rect">
            <a:avLst/>
          </a:prstGeom>
        </p:spPr>
        <p:txBody>
          <a:bodyPr vert="horz" lIns="91440" tIns="45720" rIns="91440" bIns="45720" rtlCol="0" anchor="ctr"/>
          <a:lstStyle>
            <a:lvl1pPr algn="r">
              <a:defRPr sz="600">
                <a:solidFill>
                  <a:schemeClr val="tx1">
                    <a:tint val="75000"/>
                  </a:schemeClr>
                </a:solidFill>
              </a:defRPr>
            </a:lvl1pPr>
          </a:lstStyle>
          <a:p>
            <a:fld id="{2EF545FE-B504-4BB6-9E6D-44AC5080FD04}" type="slidenum">
              <a:rPr lang="es-CO" smtClean="0"/>
              <a:t>‹Nº›</a:t>
            </a:fld>
            <a:endParaRPr lang="es-CO" dirty="0"/>
          </a:p>
        </p:txBody>
      </p:sp>
    </p:spTree>
    <p:extLst>
      <p:ext uri="{BB962C8B-B14F-4D97-AF65-F5344CB8AC3E}">
        <p14:creationId xmlns:p14="http://schemas.microsoft.com/office/powerpoint/2010/main" val="18343411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7000" r="-17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B1850-E071-4930-991E-B963BC058C12}"/>
              </a:ext>
            </a:extLst>
          </p:cNvPr>
          <p:cNvSpPr>
            <a:spLocks noGrp="1"/>
          </p:cNvSpPr>
          <p:nvPr>
            <p:ph type="ctrTitle"/>
          </p:nvPr>
        </p:nvSpPr>
        <p:spPr>
          <a:xfrm>
            <a:off x="328706" y="642388"/>
            <a:ext cx="3890682" cy="89356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prstTxWarp prst="textWave1">
              <a:avLst>
                <a:gd name="adj1" fmla="val 12500"/>
                <a:gd name="adj2" fmla="val 154"/>
              </a:avLst>
            </a:prstTxWarp>
            <a:normAutofit/>
          </a:bodyPr>
          <a:lstStyle/>
          <a:p>
            <a:r>
              <a:rPr lang="es-CO" sz="2400" b="1" dirty="0">
                <a:ln w="0">
                  <a:solidFill>
                    <a:schemeClr val="tx1"/>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rPr>
              <a:t>!FELICIDADES!</a:t>
            </a:r>
          </a:p>
        </p:txBody>
      </p:sp>
      <p:sp>
        <p:nvSpPr>
          <p:cNvPr id="3" name="Subtítulo 2">
            <a:extLst>
              <a:ext uri="{FF2B5EF4-FFF2-40B4-BE49-F238E27FC236}">
                <a16:creationId xmlns:a16="http://schemas.microsoft.com/office/drawing/2014/main" id="{8304978F-F561-4AC2-8273-A5E3AB59C405}"/>
              </a:ext>
            </a:extLst>
          </p:cNvPr>
          <p:cNvSpPr>
            <a:spLocks noGrp="1"/>
          </p:cNvSpPr>
          <p:nvPr>
            <p:ph type="subTitle" idx="1"/>
          </p:nvPr>
        </p:nvSpPr>
        <p:spPr>
          <a:xfrm>
            <a:off x="115969" y="1958134"/>
            <a:ext cx="4340061" cy="953309"/>
          </a:xfrm>
        </p:spPr>
        <p:txBody>
          <a:bodyPr>
            <a:normAutofit/>
          </a:bodyPr>
          <a:lstStyle/>
          <a:p>
            <a:r>
              <a:rPr lang="es-ES" sz="2222"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Lograste llegar al lugar seguro, </a:t>
            </a:r>
          </a:p>
          <a:p>
            <a:r>
              <a:rPr lang="es-ES" sz="2222"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tu hogar en el campo!</a:t>
            </a:r>
            <a:endParaRPr lang="es-CO" sz="2222"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37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2000" b="-2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B1850-E071-4930-991E-B963BC058C12}"/>
              </a:ext>
            </a:extLst>
          </p:cNvPr>
          <p:cNvSpPr>
            <a:spLocks noGrp="1"/>
          </p:cNvSpPr>
          <p:nvPr>
            <p:ph type="ctrTitle"/>
          </p:nvPr>
        </p:nvSpPr>
        <p:spPr>
          <a:xfrm>
            <a:off x="328706" y="642388"/>
            <a:ext cx="3890682" cy="893565"/>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prstTxWarp prst="textWave1">
              <a:avLst>
                <a:gd name="adj1" fmla="val 12500"/>
                <a:gd name="adj2" fmla="val 154"/>
              </a:avLst>
            </a:prstTxWarp>
            <a:normAutofit/>
          </a:bodyPr>
          <a:lstStyle/>
          <a:p>
            <a:r>
              <a:rPr lang="es-ES"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rPr>
              <a:t>La falla de </a:t>
            </a:r>
            <a:r>
              <a:rPr lang="es-ES" sz="2400" b="1" dirty="0" err="1">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rPr>
              <a:t>medallo</a:t>
            </a:r>
            <a:endParaRPr lang="es-CO"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endParaRPr>
          </a:p>
        </p:txBody>
      </p:sp>
    </p:spTree>
    <p:extLst>
      <p:ext uri="{BB962C8B-B14F-4D97-AF65-F5344CB8AC3E}">
        <p14:creationId xmlns:p14="http://schemas.microsoft.com/office/powerpoint/2010/main" val="291373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B1850-E071-4930-991E-B963BC058C12}"/>
              </a:ext>
            </a:extLst>
          </p:cNvPr>
          <p:cNvSpPr>
            <a:spLocks noGrp="1"/>
          </p:cNvSpPr>
          <p:nvPr>
            <p:ph type="ctrTitle"/>
          </p:nvPr>
        </p:nvSpPr>
        <p:spPr>
          <a:xfrm>
            <a:off x="328706" y="642388"/>
            <a:ext cx="3890682" cy="893565"/>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prstTxWarp prst="textWave1">
              <a:avLst>
                <a:gd name="adj1" fmla="val 12500"/>
                <a:gd name="adj2" fmla="val 154"/>
              </a:avLst>
            </a:prstTxWarp>
            <a:normAutofit/>
          </a:bodyPr>
          <a:lstStyle/>
          <a:p>
            <a:r>
              <a:rPr lang="es-ES"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rPr>
              <a:t>G</a:t>
            </a:r>
            <a:r>
              <a:rPr lang="es-CO"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rPr>
              <a:t>AME OVER</a:t>
            </a:r>
          </a:p>
        </p:txBody>
      </p:sp>
      <p:sp>
        <p:nvSpPr>
          <p:cNvPr id="3" name="Subtítulo 2">
            <a:extLst>
              <a:ext uri="{FF2B5EF4-FFF2-40B4-BE49-F238E27FC236}">
                <a16:creationId xmlns:a16="http://schemas.microsoft.com/office/drawing/2014/main" id="{8304978F-F561-4AC2-8273-A5E3AB59C405}"/>
              </a:ext>
            </a:extLst>
          </p:cNvPr>
          <p:cNvSpPr>
            <a:spLocks noGrp="1"/>
          </p:cNvSpPr>
          <p:nvPr>
            <p:ph type="subTitle" idx="1"/>
          </p:nvPr>
        </p:nvSpPr>
        <p:spPr>
          <a:xfrm>
            <a:off x="115969" y="1958134"/>
            <a:ext cx="4340061" cy="953309"/>
          </a:xfrm>
        </p:spPr>
        <p:txBody>
          <a:bodyPr>
            <a:normAutofit/>
          </a:bodyPr>
          <a:lstStyle/>
          <a:p>
            <a:r>
              <a:rPr lang="es-ES" sz="2222"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Fallaste en llegar a un lugar seguro</a:t>
            </a:r>
            <a:endParaRPr lang="es-CO" sz="2222"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79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B1850-E071-4930-991E-B963BC058C12}"/>
              </a:ext>
            </a:extLst>
          </p:cNvPr>
          <p:cNvSpPr>
            <a:spLocks noGrp="1"/>
          </p:cNvSpPr>
          <p:nvPr>
            <p:ph type="ctrTitle"/>
          </p:nvPr>
        </p:nvSpPr>
        <p:spPr>
          <a:xfrm>
            <a:off x="328706" y="642388"/>
            <a:ext cx="3890682" cy="893565"/>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prstTxWarp prst="textWave1">
              <a:avLst>
                <a:gd name="adj1" fmla="val 12500"/>
                <a:gd name="adj2" fmla="val 154"/>
              </a:avLst>
            </a:prstTxWarp>
            <a:normAutofit/>
          </a:bodyPr>
          <a:lstStyle/>
          <a:p>
            <a:r>
              <a:rPr lang="es-ES"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rPr>
              <a:t>Nuevo usuario</a:t>
            </a:r>
            <a:endParaRPr lang="es-CO"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endParaRPr>
          </a:p>
        </p:txBody>
      </p:sp>
    </p:spTree>
    <p:extLst>
      <p:ext uri="{BB962C8B-B14F-4D97-AF65-F5344CB8AC3E}">
        <p14:creationId xmlns:p14="http://schemas.microsoft.com/office/powerpoint/2010/main" val="414803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B1850-E071-4930-991E-B963BC058C12}"/>
              </a:ext>
            </a:extLst>
          </p:cNvPr>
          <p:cNvSpPr>
            <a:spLocks noGrp="1"/>
          </p:cNvSpPr>
          <p:nvPr>
            <p:ph type="ctrTitle"/>
          </p:nvPr>
        </p:nvSpPr>
        <p:spPr>
          <a:xfrm>
            <a:off x="328706" y="642388"/>
            <a:ext cx="3890682" cy="893565"/>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prstTxWarp prst="textWave1">
              <a:avLst>
                <a:gd name="adj1" fmla="val 12500"/>
                <a:gd name="adj2" fmla="val 154"/>
              </a:avLst>
            </a:prstTxWarp>
            <a:normAutofit/>
          </a:bodyPr>
          <a:lstStyle/>
          <a:p>
            <a:r>
              <a:rPr lang="es-ES"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rPr>
              <a:t>Iniciar sección</a:t>
            </a:r>
            <a:endParaRPr lang="es-CO"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endParaRPr>
          </a:p>
        </p:txBody>
      </p:sp>
    </p:spTree>
    <p:extLst>
      <p:ext uri="{BB962C8B-B14F-4D97-AF65-F5344CB8AC3E}">
        <p14:creationId xmlns:p14="http://schemas.microsoft.com/office/powerpoint/2010/main" val="156706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B1850-E071-4930-991E-B963BC058C12}"/>
              </a:ext>
            </a:extLst>
          </p:cNvPr>
          <p:cNvSpPr>
            <a:spLocks noGrp="1"/>
          </p:cNvSpPr>
          <p:nvPr>
            <p:ph type="title"/>
          </p:nvPr>
        </p:nvSpPr>
        <p:spPr>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prstTxWarp prst="textWave1">
              <a:avLst>
                <a:gd name="adj1" fmla="val 12500"/>
                <a:gd name="adj2" fmla="val 154"/>
              </a:avLst>
            </a:prstTxWarp>
            <a:normAutofit/>
          </a:bodyPr>
          <a:lstStyle/>
          <a:p>
            <a:r>
              <a:rPr lang="es-ES"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rPr>
              <a:t>Instrucciones</a:t>
            </a:r>
            <a:endParaRPr lang="es-CO"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endParaRPr>
          </a:p>
        </p:txBody>
      </p:sp>
      <p:sp>
        <p:nvSpPr>
          <p:cNvPr id="4" name="Marcador de contenido 3">
            <a:extLst>
              <a:ext uri="{FF2B5EF4-FFF2-40B4-BE49-F238E27FC236}">
                <a16:creationId xmlns:a16="http://schemas.microsoft.com/office/drawing/2014/main" id="{B523B0EA-88AA-4273-A660-8CDC07C0609E}"/>
              </a:ext>
            </a:extLst>
          </p:cNvPr>
          <p:cNvSpPr>
            <a:spLocks noGrp="1"/>
          </p:cNvSpPr>
          <p:nvPr>
            <p:ph sz="half" idx="1"/>
          </p:nvPr>
        </p:nvSpPr>
        <p:spPr>
          <a:xfrm>
            <a:off x="101600" y="1217082"/>
            <a:ext cx="2155825" cy="3218473"/>
          </a:xfrm>
        </p:spPr>
        <p:txBody>
          <a:bodyPr>
            <a:normAutofit fontScale="92500" lnSpcReduction="10000"/>
          </a:bodyPr>
          <a:lstStyle/>
          <a:p>
            <a:pPr marL="0" indent="0" algn="just">
              <a:buNone/>
            </a:pPr>
            <a:r>
              <a:rPr lang="es-ES" dirty="0">
                <a:latin typeface="Times New Roman" panose="02020603050405020304" pitchFamily="18" charset="0"/>
                <a:cs typeface="Times New Roman" panose="02020603050405020304" pitchFamily="18" charset="0"/>
              </a:rPr>
              <a:t>La falla de </a:t>
            </a:r>
            <a:r>
              <a:rPr lang="es-ES" dirty="0" err="1">
                <a:latin typeface="Times New Roman" panose="02020603050405020304" pitchFamily="18" charset="0"/>
                <a:cs typeface="Times New Roman" panose="02020603050405020304" pitchFamily="18" charset="0"/>
              </a:rPr>
              <a:t>Medallo</a:t>
            </a:r>
            <a:r>
              <a:rPr lang="es-ES" dirty="0">
                <a:latin typeface="Times New Roman" panose="02020603050405020304" pitchFamily="18" charset="0"/>
                <a:cs typeface="Times New Roman" panose="02020603050405020304" pitchFamily="18" charset="0"/>
              </a:rPr>
              <a:t> es un juego que consiste en un hipotético terremoto de 15 de magnitud en la escala de Richter en Medellín. Consta  de tres niveles, en los cuales el estudiante tendrá que enfrentar  la situación de este terremoto en diferentes lugares,  esquivando diferentes obstáculos y enfrentando a los desastres que dejaría este. Los  escenarios serán: la universidad, el centro de la ciudad y los suburbios recogiendo suministros y llegando a la meta.</a:t>
            </a:r>
          </a:p>
        </p:txBody>
      </p:sp>
      <p:sp>
        <p:nvSpPr>
          <p:cNvPr id="5" name="Marcador de contenido 4">
            <a:extLst>
              <a:ext uri="{FF2B5EF4-FFF2-40B4-BE49-F238E27FC236}">
                <a16:creationId xmlns:a16="http://schemas.microsoft.com/office/drawing/2014/main" id="{8C85A018-2A2A-4741-850D-F608EF164BDA}"/>
              </a:ext>
            </a:extLst>
          </p:cNvPr>
          <p:cNvSpPr>
            <a:spLocks noGrp="1"/>
          </p:cNvSpPr>
          <p:nvPr>
            <p:ph sz="half" idx="2"/>
          </p:nvPr>
        </p:nvSpPr>
        <p:spPr>
          <a:xfrm>
            <a:off x="2314575" y="1217083"/>
            <a:ext cx="1822450" cy="3218472"/>
          </a:xfrm>
        </p:spPr>
        <p:txBody>
          <a:bodyPr>
            <a:normAutofit fontScale="92500" lnSpcReduction="10000"/>
          </a:bodyPr>
          <a:lstStyle/>
          <a:p>
            <a:pPr marL="0" indent="0">
              <a:buNone/>
            </a:pPr>
            <a:r>
              <a:rPr lang="es-ES" dirty="0">
                <a:latin typeface="Times New Roman" panose="02020603050405020304" pitchFamily="18" charset="0"/>
                <a:cs typeface="Times New Roman" panose="02020603050405020304" pitchFamily="18" charset="0"/>
              </a:rPr>
              <a:t>Las teclas para moverse serán:</a:t>
            </a:r>
          </a:p>
          <a:p>
            <a:pPr marL="358775" indent="0">
              <a:buNone/>
            </a:pPr>
            <a:r>
              <a:rPr lang="es-CO" dirty="0">
                <a:latin typeface="Times New Roman" panose="02020603050405020304" pitchFamily="18" charset="0"/>
                <a:cs typeface="Times New Roman" panose="02020603050405020304" pitchFamily="18" charset="0"/>
              </a:rPr>
              <a:t>Para moverse a la izquierda</a:t>
            </a:r>
          </a:p>
          <a:p>
            <a:pPr marL="358775" indent="0">
              <a:buNone/>
            </a:pPr>
            <a:r>
              <a:rPr lang="es-CO" dirty="0">
                <a:latin typeface="Times New Roman" panose="02020603050405020304" pitchFamily="18" charset="0"/>
                <a:cs typeface="Times New Roman" panose="02020603050405020304" pitchFamily="18" charset="0"/>
              </a:rPr>
              <a:t>Para moverse a la derecha</a:t>
            </a:r>
          </a:p>
          <a:p>
            <a:pPr marL="358775" indent="0">
              <a:buNone/>
            </a:pPr>
            <a:r>
              <a:rPr lang="es-CO" dirty="0">
                <a:latin typeface="Times New Roman" panose="02020603050405020304" pitchFamily="18" charset="0"/>
                <a:cs typeface="Times New Roman" panose="02020603050405020304" pitchFamily="18" charset="0"/>
              </a:rPr>
              <a:t>Para realizar saltos</a:t>
            </a:r>
          </a:p>
          <a:p>
            <a:pPr marL="358775" indent="0">
              <a:buNone/>
            </a:pPr>
            <a:endParaRPr lang="es-CO" dirty="0">
              <a:latin typeface="Times New Roman" panose="02020603050405020304" pitchFamily="18" charset="0"/>
              <a:cs typeface="Times New Roman" panose="02020603050405020304" pitchFamily="18" charset="0"/>
            </a:endParaRPr>
          </a:p>
          <a:p>
            <a:pPr marL="358775" indent="0">
              <a:buNone/>
            </a:pPr>
            <a:r>
              <a:rPr lang="es-CO" dirty="0">
                <a:latin typeface="Times New Roman" panose="02020603050405020304" pitchFamily="18" charset="0"/>
                <a:cs typeface="Times New Roman" panose="02020603050405020304" pitchFamily="18" charset="0"/>
              </a:rPr>
              <a:t>Para lanzar libros como proyectiles</a:t>
            </a:r>
          </a:p>
          <a:p>
            <a:pPr marL="538163" indent="-538163"/>
            <a:endParaRPr lang="es-CO" dirty="0"/>
          </a:p>
          <a:p>
            <a:pPr marL="538163" indent="-538163"/>
            <a:endParaRPr lang="es-CO" dirty="0"/>
          </a:p>
        </p:txBody>
      </p:sp>
      <p:pic>
        <p:nvPicPr>
          <p:cNvPr id="11" name="Imagen 10">
            <a:extLst>
              <a:ext uri="{FF2B5EF4-FFF2-40B4-BE49-F238E27FC236}">
                <a16:creationId xmlns:a16="http://schemas.microsoft.com/office/drawing/2014/main" id="{29789B1D-131C-4458-9DCD-3C788DB71982}"/>
              </a:ext>
            </a:extLst>
          </p:cNvPr>
          <p:cNvPicPr>
            <a:picLocks noChangeAspect="1"/>
          </p:cNvPicPr>
          <p:nvPr/>
        </p:nvPicPr>
        <p:blipFill>
          <a:blip r:embed="rId2"/>
          <a:stretch>
            <a:fillRect/>
          </a:stretch>
        </p:blipFill>
        <p:spPr>
          <a:xfrm>
            <a:off x="2413026" y="1635263"/>
            <a:ext cx="282550" cy="289278"/>
          </a:xfrm>
          <a:prstGeom prst="rect">
            <a:avLst/>
          </a:prstGeom>
        </p:spPr>
      </p:pic>
      <p:pic>
        <p:nvPicPr>
          <p:cNvPr id="13" name="Imagen 12">
            <a:extLst>
              <a:ext uri="{FF2B5EF4-FFF2-40B4-BE49-F238E27FC236}">
                <a16:creationId xmlns:a16="http://schemas.microsoft.com/office/drawing/2014/main" id="{D3A23F72-8DC1-4DBD-8327-8BE1E362DF3E}"/>
              </a:ext>
            </a:extLst>
          </p:cNvPr>
          <p:cNvPicPr>
            <a:picLocks noChangeAspect="1"/>
          </p:cNvPicPr>
          <p:nvPr/>
        </p:nvPicPr>
        <p:blipFill>
          <a:blip r:embed="rId3"/>
          <a:stretch>
            <a:fillRect/>
          </a:stretch>
        </p:blipFill>
        <p:spPr>
          <a:xfrm>
            <a:off x="2413026" y="2014497"/>
            <a:ext cx="282550" cy="289278"/>
          </a:xfrm>
          <a:prstGeom prst="rect">
            <a:avLst/>
          </a:prstGeom>
        </p:spPr>
      </p:pic>
      <p:pic>
        <p:nvPicPr>
          <p:cNvPr id="15" name="Imagen 14">
            <a:extLst>
              <a:ext uri="{FF2B5EF4-FFF2-40B4-BE49-F238E27FC236}">
                <a16:creationId xmlns:a16="http://schemas.microsoft.com/office/drawing/2014/main" id="{4EE725B3-CED2-493A-8035-A19E02D693CB}"/>
              </a:ext>
            </a:extLst>
          </p:cNvPr>
          <p:cNvPicPr>
            <a:picLocks noChangeAspect="1"/>
          </p:cNvPicPr>
          <p:nvPr/>
        </p:nvPicPr>
        <p:blipFill>
          <a:blip r:embed="rId4"/>
          <a:stretch>
            <a:fillRect/>
          </a:stretch>
        </p:blipFill>
        <p:spPr>
          <a:xfrm>
            <a:off x="2405102" y="2393731"/>
            <a:ext cx="282550" cy="289278"/>
          </a:xfrm>
          <a:prstGeom prst="rect">
            <a:avLst/>
          </a:prstGeom>
        </p:spPr>
      </p:pic>
      <p:pic>
        <p:nvPicPr>
          <p:cNvPr id="17" name="Imagen 16">
            <a:extLst>
              <a:ext uri="{FF2B5EF4-FFF2-40B4-BE49-F238E27FC236}">
                <a16:creationId xmlns:a16="http://schemas.microsoft.com/office/drawing/2014/main" id="{93CD16E2-908F-465D-9042-F43C2D790152}"/>
              </a:ext>
            </a:extLst>
          </p:cNvPr>
          <p:cNvPicPr>
            <a:picLocks noChangeAspect="1"/>
          </p:cNvPicPr>
          <p:nvPr/>
        </p:nvPicPr>
        <p:blipFill>
          <a:blip r:embed="rId5"/>
          <a:stretch>
            <a:fillRect/>
          </a:stretch>
        </p:blipFill>
        <p:spPr>
          <a:xfrm>
            <a:off x="2413026" y="2981522"/>
            <a:ext cx="317745" cy="45719"/>
          </a:xfrm>
          <a:prstGeom prst="rect">
            <a:avLst/>
          </a:prstGeom>
        </p:spPr>
      </p:pic>
    </p:spTree>
    <p:extLst>
      <p:ext uri="{BB962C8B-B14F-4D97-AF65-F5344CB8AC3E}">
        <p14:creationId xmlns:p14="http://schemas.microsoft.com/office/powerpoint/2010/main" val="37582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B1850-E071-4930-991E-B963BC058C12}"/>
              </a:ext>
            </a:extLst>
          </p:cNvPr>
          <p:cNvSpPr>
            <a:spLocks noGrp="1"/>
          </p:cNvSpPr>
          <p:nvPr>
            <p:ph type="ctrTitle"/>
          </p:nvPr>
        </p:nvSpPr>
        <p:spPr>
          <a:xfrm>
            <a:off x="328706" y="642388"/>
            <a:ext cx="3890682" cy="893565"/>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prstTxWarp prst="textWave1">
              <a:avLst>
                <a:gd name="adj1" fmla="val 12500"/>
                <a:gd name="adj2" fmla="val 154"/>
              </a:avLst>
            </a:prstTxWarp>
            <a:normAutofit/>
          </a:bodyPr>
          <a:lstStyle/>
          <a:p>
            <a:r>
              <a:rPr lang="es-ES"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rPr>
              <a:t>Acerca de nosotros</a:t>
            </a:r>
            <a:endParaRPr lang="es-CO" sz="2400" b="1" dirty="0">
              <a:ln w="0">
                <a:solidFill>
                  <a:schemeClr val="bg2"/>
                </a:solidFill>
              </a:ln>
              <a:solidFill>
                <a:schemeClr val="accent2"/>
              </a:solidFill>
              <a:effectLst>
                <a:outerShdw blurRad="38100" dist="19050" dir="2700000" algn="tl" rotWithShape="0">
                  <a:schemeClr val="dk1">
                    <a:alpha val="40000"/>
                  </a:schemeClr>
                </a:outerShdw>
              </a:effectLst>
              <a:latin typeface="Charlemagne Std" panose="04020705060702020204" pitchFamily="82" charset="0"/>
            </a:endParaRPr>
          </a:p>
        </p:txBody>
      </p:sp>
      <p:sp>
        <p:nvSpPr>
          <p:cNvPr id="3" name="Subtítulo 2">
            <a:extLst>
              <a:ext uri="{FF2B5EF4-FFF2-40B4-BE49-F238E27FC236}">
                <a16:creationId xmlns:a16="http://schemas.microsoft.com/office/drawing/2014/main" id="{8304978F-F561-4AC2-8273-A5E3AB59C405}"/>
              </a:ext>
            </a:extLst>
          </p:cNvPr>
          <p:cNvSpPr>
            <a:spLocks noGrp="1"/>
          </p:cNvSpPr>
          <p:nvPr>
            <p:ph type="subTitle" idx="1"/>
          </p:nvPr>
        </p:nvSpPr>
        <p:spPr>
          <a:xfrm>
            <a:off x="328706" y="1752394"/>
            <a:ext cx="2246854" cy="2629106"/>
          </a:xfrm>
        </p:spPr>
        <p:txBody>
          <a:bodyPr>
            <a:normAutofit fontScale="92500" lnSpcReduction="10000"/>
          </a:bodyPr>
          <a:lstStyle/>
          <a:p>
            <a:r>
              <a:rPr lang="es-ES"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La Falla de </a:t>
            </a:r>
            <a:r>
              <a:rPr lang="es-ES" sz="1600" b="1" i="1" dirty="0" err="1">
                <a:effectLst>
                  <a:glow rad="139700">
                    <a:schemeClr val="accent2">
                      <a:satMod val="175000"/>
                      <a:alpha val="40000"/>
                    </a:schemeClr>
                  </a:glow>
                </a:effectLst>
                <a:latin typeface="Times New Roman" panose="02020603050405020304" pitchFamily="18" charset="0"/>
                <a:cs typeface="Times New Roman" panose="02020603050405020304" pitchFamily="18" charset="0"/>
              </a:rPr>
              <a:t>Medallo</a:t>
            </a:r>
            <a:endParaRPr lang="es-ES"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endParaRPr>
          </a:p>
          <a:p>
            <a:endParaRPr lang="es-ES"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endParaRPr>
          </a:p>
          <a:p>
            <a:r>
              <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Informática II</a:t>
            </a:r>
          </a:p>
          <a:p>
            <a:r>
              <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Facultad de </a:t>
            </a:r>
            <a:r>
              <a:rPr lang="es-CO" sz="1600" b="1" i="1" dirty="0" err="1">
                <a:effectLst>
                  <a:glow rad="139700">
                    <a:schemeClr val="accent2">
                      <a:satMod val="175000"/>
                      <a:alpha val="40000"/>
                    </a:schemeClr>
                  </a:glow>
                </a:effectLst>
                <a:latin typeface="Times New Roman" panose="02020603050405020304" pitchFamily="18" charset="0"/>
                <a:cs typeface="Times New Roman" panose="02020603050405020304" pitchFamily="18" charset="0"/>
              </a:rPr>
              <a:t>Ingenieria</a:t>
            </a:r>
            <a:endPar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endParaRPr>
          </a:p>
          <a:p>
            <a:r>
              <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Universidad de Antioquia</a:t>
            </a:r>
          </a:p>
          <a:p>
            <a:r>
              <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2022</a:t>
            </a:r>
          </a:p>
          <a:p>
            <a:endPar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endParaRPr>
          </a:p>
          <a:p>
            <a:r>
              <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Autores:</a:t>
            </a:r>
            <a:br>
              <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br>
            <a:r>
              <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Juan José Baquero Arcila</a:t>
            </a:r>
          </a:p>
          <a:p>
            <a:r>
              <a:rPr lang="es-CO" sz="16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Sebastián García Morales</a:t>
            </a:r>
          </a:p>
        </p:txBody>
      </p:sp>
      <p:sp>
        <p:nvSpPr>
          <p:cNvPr id="5" name="CuadroTexto 4">
            <a:extLst>
              <a:ext uri="{FF2B5EF4-FFF2-40B4-BE49-F238E27FC236}">
                <a16:creationId xmlns:a16="http://schemas.microsoft.com/office/drawing/2014/main" id="{836911E5-5901-4C22-9E99-A67AD10FB2A1}"/>
              </a:ext>
            </a:extLst>
          </p:cNvPr>
          <p:cNvSpPr txBox="1"/>
          <p:nvPr/>
        </p:nvSpPr>
        <p:spPr>
          <a:xfrm>
            <a:off x="2599466" y="1686282"/>
            <a:ext cx="1643828" cy="553998"/>
          </a:xfrm>
          <a:prstGeom prst="rect">
            <a:avLst/>
          </a:prstGeom>
          <a:noFill/>
        </p:spPr>
        <p:txBody>
          <a:bodyPr wrap="square" rtlCol="0">
            <a:spAutoFit/>
          </a:bodyPr>
          <a:lstStyle/>
          <a:p>
            <a:pPr algn="ctr"/>
            <a:r>
              <a:rPr lang="es-CO" sz="1500" b="1" i="1" dirty="0">
                <a:effectLst>
                  <a:glow rad="139700">
                    <a:schemeClr val="accent2">
                      <a:satMod val="175000"/>
                      <a:alpha val="40000"/>
                    </a:schemeClr>
                  </a:glow>
                </a:effectLst>
                <a:latin typeface="Times New Roman" panose="02020603050405020304" pitchFamily="18" charset="0"/>
                <a:cs typeface="Times New Roman" panose="02020603050405020304" pitchFamily="18" charset="0"/>
              </a:rPr>
              <a:t>Referencias:</a:t>
            </a:r>
          </a:p>
          <a:p>
            <a:pPr algn="ctr"/>
            <a:endParaRPr lang="es-CO" sz="1500" dirty="0"/>
          </a:p>
        </p:txBody>
      </p:sp>
    </p:spTree>
    <p:extLst>
      <p:ext uri="{BB962C8B-B14F-4D97-AF65-F5344CB8AC3E}">
        <p14:creationId xmlns:p14="http://schemas.microsoft.com/office/powerpoint/2010/main" val="51158282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TotalTime>
  <Words>168</Words>
  <Application>Microsoft Office PowerPoint</Application>
  <PresentationFormat>Personalizado</PresentationFormat>
  <Paragraphs>27</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Calibri Light</vt:lpstr>
      <vt:lpstr>Charlemagne Std</vt:lpstr>
      <vt:lpstr>Times New Roman</vt:lpstr>
      <vt:lpstr>Tema de Office</vt:lpstr>
      <vt:lpstr>!FELICIDADES!</vt:lpstr>
      <vt:lpstr>La falla de medallo</vt:lpstr>
      <vt:lpstr>GAME OVER</vt:lpstr>
      <vt:lpstr>Nuevo usuario</vt:lpstr>
      <vt:lpstr>Iniciar sección</vt:lpstr>
      <vt:lpstr>Instrucciones</vt:lpstr>
      <vt:lpstr>Acerca de nosotros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!FELICIDADES!</dc:title>
  <dc:creator>Sebastian Garcia Morales</dc:creator>
  <cp:lastModifiedBy>Sebastian Garcia Morales</cp:lastModifiedBy>
  <cp:revision>4</cp:revision>
  <dcterms:created xsi:type="dcterms:W3CDTF">2022-04-19T23:19:06Z</dcterms:created>
  <dcterms:modified xsi:type="dcterms:W3CDTF">2022-04-20T07:15:51Z</dcterms:modified>
</cp:coreProperties>
</file>