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666A83F-AC72-4125-A500-B081AA74A754}"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0FB93A2C-ADB3-48B9-8714-FFD7B1F84FEE}">
      <dgm:prSet/>
      <dgm:spPr/>
      <dgm:t>
        <a:bodyPr/>
        <a:lstStyle/>
        <a:p>
          <a:pPr>
            <a:lnSpc>
              <a:spcPct val="100000"/>
            </a:lnSpc>
          </a:pPr>
          <a:r>
            <a:rPr lang="tr-TR" b="0" i="0"/>
            <a:t>MobileNet-V2, özellikle mobil cihazlarda ve düşük güç tüketimli cihazlarda kullanılan derin öğrenme modelleri için tasarlanmıştır. Bu modelin avantajı, yüksek doğruluk elde etmek için daha az işlem gücü gerektirmesidir. Bu nedenle, mobil cihazlar gibi sınırlı bir işlem gücüne veya hafızaya sahip cihazlarda kullanılması kolaydır. Ayrıca, mobil kullanım için hızlı ve verimli bir şekilde çalışır.</a:t>
          </a:r>
          <a:endParaRPr lang="en-US"/>
        </a:p>
      </dgm:t>
    </dgm:pt>
    <dgm:pt modelId="{79B3CDBA-0279-482A-AF3F-A48218C4BC4E}" type="parTrans" cxnId="{1A6AE521-CF13-4456-BEAF-89F139D4C9C8}">
      <dgm:prSet/>
      <dgm:spPr/>
      <dgm:t>
        <a:bodyPr/>
        <a:lstStyle/>
        <a:p>
          <a:endParaRPr lang="en-US"/>
        </a:p>
      </dgm:t>
    </dgm:pt>
    <dgm:pt modelId="{E57BAB80-DBE7-4E82-A07C-F802CF763894}" type="sibTrans" cxnId="{1A6AE521-CF13-4456-BEAF-89F139D4C9C8}">
      <dgm:prSet/>
      <dgm:spPr/>
      <dgm:t>
        <a:bodyPr/>
        <a:lstStyle/>
        <a:p>
          <a:endParaRPr lang="en-US"/>
        </a:p>
      </dgm:t>
    </dgm:pt>
    <dgm:pt modelId="{D50BEB3D-2445-490D-9BEE-0F6702C07643}">
      <dgm:prSet/>
      <dgm:spPr/>
      <dgm:t>
        <a:bodyPr/>
        <a:lstStyle/>
        <a:p>
          <a:pPr>
            <a:lnSpc>
              <a:spcPct val="100000"/>
            </a:lnSpc>
          </a:pPr>
          <a:r>
            <a:rPr lang="tr-TR" b="0" i="0"/>
            <a:t>Mobilenet-V2, özellik çıkarma ve sınıflandırma adımlarını bir arada yürüterek daha hızlı ve daha verimli bir çalışma sağlar bu nedenle nesne tanıma, yüz tanıma ve diğer yapay zeka uygulamaları için yaygın olarak kullanılmaktadır.</a:t>
          </a:r>
          <a:endParaRPr lang="en-US"/>
        </a:p>
      </dgm:t>
    </dgm:pt>
    <dgm:pt modelId="{589AF624-75CD-488D-8C36-106A8F9FC309}" type="parTrans" cxnId="{515990B2-C5A9-4310-A9D0-41A8F19DEC77}">
      <dgm:prSet/>
      <dgm:spPr/>
      <dgm:t>
        <a:bodyPr/>
        <a:lstStyle/>
        <a:p>
          <a:endParaRPr lang="en-US"/>
        </a:p>
      </dgm:t>
    </dgm:pt>
    <dgm:pt modelId="{F4C8C231-85F8-47B2-80C3-FBDC3B2147A0}" type="sibTrans" cxnId="{515990B2-C5A9-4310-A9D0-41A8F19DEC77}">
      <dgm:prSet/>
      <dgm:spPr/>
      <dgm:t>
        <a:bodyPr/>
        <a:lstStyle/>
        <a:p>
          <a:endParaRPr lang="en-US"/>
        </a:p>
      </dgm:t>
    </dgm:pt>
    <dgm:pt modelId="{25076728-4BB4-4C9A-9530-B7521CF3D8ED}">
      <dgm:prSet/>
      <dgm:spPr/>
      <dgm:t>
        <a:bodyPr/>
        <a:lstStyle/>
        <a:p>
          <a:pPr>
            <a:lnSpc>
              <a:spcPct val="100000"/>
            </a:lnSpc>
          </a:pPr>
          <a:r>
            <a:rPr lang="tr-TR" b="0" i="0"/>
            <a:t>Bu çalışma ileride hastanelerde hastalık tespitine yönelik mobil uygulama olarak düşünüldüğünden MobileNet-V2 kullanılmıştır.</a:t>
          </a:r>
          <a:endParaRPr lang="en-US"/>
        </a:p>
      </dgm:t>
    </dgm:pt>
    <dgm:pt modelId="{FEC4BEC8-DAD0-4550-A623-78E71CE5A763}" type="parTrans" cxnId="{5DCA6C0C-BDDA-454A-A48A-BE2A09AAD6EB}">
      <dgm:prSet/>
      <dgm:spPr/>
      <dgm:t>
        <a:bodyPr/>
        <a:lstStyle/>
        <a:p>
          <a:endParaRPr lang="en-US"/>
        </a:p>
      </dgm:t>
    </dgm:pt>
    <dgm:pt modelId="{B5AD719A-5EAB-4823-8963-1A7F7D7EF535}" type="sibTrans" cxnId="{5DCA6C0C-BDDA-454A-A48A-BE2A09AAD6EB}">
      <dgm:prSet/>
      <dgm:spPr/>
      <dgm:t>
        <a:bodyPr/>
        <a:lstStyle/>
        <a:p>
          <a:endParaRPr lang="en-US"/>
        </a:p>
      </dgm:t>
    </dgm:pt>
    <dgm:pt modelId="{4C76AFE7-EC6F-4FFC-BB21-EFC3E2FCBEEB}" type="pres">
      <dgm:prSet presAssocID="{B666A83F-AC72-4125-A500-B081AA74A754}" presName="root" presStyleCnt="0">
        <dgm:presLayoutVars>
          <dgm:dir/>
          <dgm:resizeHandles val="exact"/>
        </dgm:presLayoutVars>
      </dgm:prSet>
      <dgm:spPr/>
    </dgm:pt>
    <dgm:pt modelId="{1AD4CA68-751E-4D96-9DD0-ED0F37210ED2}" type="pres">
      <dgm:prSet presAssocID="{0FB93A2C-ADB3-48B9-8714-FFD7B1F84FEE}" presName="compNode" presStyleCnt="0"/>
      <dgm:spPr/>
    </dgm:pt>
    <dgm:pt modelId="{67C83B07-1F11-4F63-BAB1-EA279C9E5383}" type="pres">
      <dgm:prSet presAssocID="{0FB93A2C-ADB3-48B9-8714-FFD7B1F84FEE}" presName="bgRect" presStyleLbl="bgShp" presStyleIdx="0" presStyleCnt="3"/>
      <dgm:spPr/>
    </dgm:pt>
    <dgm:pt modelId="{E471626B-D458-45ED-965D-2214B2088AD0}" type="pres">
      <dgm:prSet presAssocID="{0FB93A2C-ADB3-48B9-8714-FFD7B1F84FE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Onay işareti"/>
        </a:ext>
      </dgm:extLst>
    </dgm:pt>
    <dgm:pt modelId="{0318F8E0-A68D-4FA5-9696-E3C0AC98F119}" type="pres">
      <dgm:prSet presAssocID="{0FB93A2C-ADB3-48B9-8714-FFD7B1F84FEE}" presName="spaceRect" presStyleCnt="0"/>
      <dgm:spPr/>
    </dgm:pt>
    <dgm:pt modelId="{2A051B7B-CAE0-41CA-8E7D-594B05DD93E6}" type="pres">
      <dgm:prSet presAssocID="{0FB93A2C-ADB3-48B9-8714-FFD7B1F84FEE}" presName="parTx" presStyleLbl="revTx" presStyleIdx="0" presStyleCnt="3">
        <dgm:presLayoutVars>
          <dgm:chMax val="0"/>
          <dgm:chPref val="0"/>
        </dgm:presLayoutVars>
      </dgm:prSet>
      <dgm:spPr/>
    </dgm:pt>
    <dgm:pt modelId="{4E55B675-0231-4275-A733-82BA94D3DF9F}" type="pres">
      <dgm:prSet presAssocID="{E57BAB80-DBE7-4E82-A07C-F802CF763894}" presName="sibTrans" presStyleCnt="0"/>
      <dgm:spPr/>
    </dgm:pt>
    <dgm:pt modelId="{D4480193-795D-4599-B86A-88A01280BD83}" type="pres">
      <dgm:prSet presAssocID="{D50BEB3D-2445-490D-9BEE-0F6702C07643}" presName="compNode" presStyleCnt="0"/>
      <dgm:spPr/>
    </dgm:pt>
    <dgm:pt modelId="{3C2DDB4A-23F4-49FE-9D7D-21FEE33042D4}" type="pres">
      <dgm:prSet presAssocID="{D50BEB3D-2445-490D-9BEE-0F6702C07643}" presName="bgRect" presStyleLbl="bgShp" presStyleIdx="1" presStyleCnt="3"/>
      <dgm:spPr/>
    </dgm:pt>
    <dgm:pt modelId="{12D7E04A-3A96-4DE5-A114-B937258989AE}" type="pres">
      <dgm:prSet presAssocID="{D50BEB3D-2445-490D-9BEE-0F6702C0764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Kronometre"/>
        </a:ext>
      </dgm:extLst>
    </dgm:pt>
    <dgm:pt modelId="{EB22B58D-6AC1-4065-8084-D50A0A678D0D}" type="pres">
      <dgm:prSet presAssocID="{D50BEB3D-2445-490D-9BEE-0F6702C07643}" presName="spaceRect" presStyleCnt="0"/>
      <dgm:spPr/>
    </dgm:pt>
    <dgm:pt modelId="{0F13F3C0-DA6F-4F7D-AC37-F324727F4D8D}" type="pres">
      <dgm:prSet presAssocID="{D50BEB3D-2445-490D-9BEE-0F6702C07643}" presName="parTx" presStyleLbl="revTx" presStyleIdx="1" presStyleCnt="3">
        <dgm:presLayoutVars>
          <dgm:chMax val="0"/>
          <dgm:chPref val="0"/>
        </dgm:presLayoutVars>
      </dgm:prSet>
      <dgm:spPr/>
    </dgm:pt>
    <dgm:pt modelId="{3E20A4D3-F4E2-450D-8598-AF00EA451BE3}" type="pres">
      <dgm:prSet presAssocID="{F4C8C231-85F8-47B2-80C3-FBDC3B2147A0}" presName="sibTrans" presStyleCnt="0"/>
      <dgm:spPr/>
    </dgm:pt>
    <dgm:pt modelId="{B13C8072-42BF-4B00-8148-4540F9E3A35B}" type="pres">
      <dgm:prSet presAssocID="{25076728-4BB4-4C9A-9530-B7521CF3D8ED}" presName="compNode" presStyleCnt="0"/>
      <dgm:spPr/>
    </dgm:pt>
    <dgm:pt modelId="{2CFC0C63-F452-461F-B2B2-CDAAA5B99875}" type="pres">
      <dgm:prSet presAssocID="{25076728-4BB4-4C9A-9530-B7521CF3D8ED}" presName="bgRect" presStyleLbl="bgShp" presStyleIdx="2" presStyleCnt="3"/>
      <dgm:spPr/>
    </dgm:pt>
    <dgm:pt modelId="{97D98935-732E-4B00-863D-DD02D18FAE1E}" type="pres">
      <dgm:prSet presAssocID="{25076728-4BB4-4C9A-9530-B7521CF3D8E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Hastane"/>
        </a:ext>
      </dgm:extLst>
    </dgm:pt>
    <dgm:pt modelId="{9ECF17EE-328F-4EF5-B1B4-953CFBD7662C}" type="pres">
      <dgm:prSet presAssocID="{25076728-4BB4-4C9A-9530-B7521CF3D8ED}" presName="spaceRect" presStyleCnt="0"/>
      <dgm:spPr/>
    </dgm:pt>
    <dgm:pt modelId="{B56E0396-CE88-428C-A141-71D86BE9456F}" type="pres">
      <dgm:prSet presAssocID="{25076728-4BB4-4C9A-9530-B7521CF3D8ED}" presName="parTx" presStyleLbl="revTx" presStyleIdx="2" presStyleCnt="3">
        <dgm:presLayoutVars>
          <dgm:chMax val="0"/>
          <dgm:chPref val="0"/>
        </dgm:presLayoutVars>
      </dgm:prSet>
      <dgm:spPr/>
    </dgm:pt>
  </dgm:ptLst>
  <dgm:cxnLst>
    <dgm:cxn modelId="{5DCA6C0C-BDDA-454A-A48A-BE2A09AAD6EB}" srcId="{B666A83F-AC72-4125-A500-B081AA74A754}" destId="{25076728-4BB4-4C9A-9530-B7521CF3D8ED}" srcOrd="2" destOrd="0" parTransId="{FEC4BEC8-DAD0-4550-A623-78E71CE5A763}" sibTransId="{B5AD719A-5EAB-4823-8963-1A7F7D7EF535}"/>
    <dgm:cxn modelId="{1A6AE521-CF13-4456-BEAF-89F139D4C9C8}" srcId="{B666A83F-AC72-4125-A500-B081AA74A754}" destId="{0FB93A2C-ADB3-48B9-8714-FFD7B1F84FEE}" srcOrd="0" destOrd="0" parTransId="{79B3CDBA-0279-482A-AF3F-A48218C4BC4E}" sibTransId="{E57BAB80-DBE7-4E82-A07C-F802CF763894}"/>
    <dgm:cxn modelId="{B6A8B922-46C4-4B9F-A37A-96B3BA97DDD6}" type="presOf" srcId="{B666A83F-AC72-4125-A500-B081AA74A754}" destId="{4C76AFE7-EC6F-4FFC-BB21-EFC3E2FCBEEB}" srcOrd="0" destOrd="0" presId="urn:microsoft.com/office/officeart/2018/2/layout/IconVerticalSolidList"/>
    <dgm:cxn modelId="{A0A9E98D-C24D-45E9-856A-5BCB89DEA989}" type="presOf" srcId="{D50BEB3D-2445-490D-9BEE-0F6702C07643}" destId="{0F13F3C0-DA6F-4F7D-AC37-F324727F4D8D}" srcOrd="0" destOrd="0" presId="urn:microsoft.com/office/officeart/2018/2/layout/IconVerticalSolidList"/>
    <dgm:cxn modelId="{77627C9E-C743-4450-BBFC-4FE378F68F7F}" type="presOf" srcId="{25076728-4BB4-4C9A-9530-B7521CF3D8ED}" destId="{B56E0396-CE88-428C-A141-71D86BE9456F}" srcOrd="0" destOrd="0" presId="urn:microsoft.com/office/officeart/2018/2/layout/IconVerticalSolidList"/>
    <dgm:cxn modelId="{515990B2-C5A9-4310-A9D0-41A8F19DEC77}" srcId="{B666A83F-AC72-4125-A500-B081AA74A754}" destId="{D50BEB3D-2445-490D-9BEE-0F6702C07643}" srcOrd="1" destOrd="0" parTransId="{589AF624-75CD-488D-8C36-106A8F9FC309}" sibTransId="{F4C8C231-85F8-47B2-80C3-FBDC3B2147A0}"/>
    <dgm:cxn modelId="{3BC0D5F6-0BE0-4209-B360-2819F59C9629}" type="presOf" srcId="{0FB93A2C-ADB3-48B9-8714-FFD7B1F84FEE}" destId="{2A051B7B-CAE0-41CA-8E7D-594B05DD93E6}" srcOrd="0" destOrd="0" presId="urn:microsoft.com/office/officeart/2018/2/layout/IconVerticalSolidList"/>
    <dgm:cxn modelId="{EE53B2DA-14D7-4AF9-B598-DDBD29B98B2E}" type="presParOf" srcId="{4C76AFE7-EC6F-4FFC-BB21-EFC3E2FCBEEB}" destId="{1AD4CA68-751E-4D96-9DD0-ED0F37210ED2}" srcOrd="0" destOrd="0" presId="urn:microsoft.com/office/officeart/2018/2/layout/IconVerticalSolidList"/>
    <dgm:cxn modelId="{B3120CDC-7EC0-475F-B82A-34B7D211505F}" type="presParOf" srcId="{1AD4CA68-751E-4D96-9DD0-ED0F37210ED2}" destId="{67C83B07-1F11-4F63-BAB1-EA279C9E5383}" srcOrd="0" destOrd="0" presId="urn:microsoft.com/office/officeart/2018/2/layout/IconVerticalSolidList"/>
    <dgm:cxn modelId="{F03F92A6-81AE-4D4C-85F9-71491934E77D}" type="presParOf" srcId="{1AD4CA68-751E-4D96-9DD0-ED0F37210ED2}" destId="{E471626B-D458-45ED-965D-2214B2088AD0}" srcOrd="1" destOrd="0" presId="urn:microsoft.com/office/officeart/2018/2/layout/IconVerticalSolidList"/>
    <dgm:cxn modelId="{E4509706-B500-49EE-AAEB-34FF48EDD178}" type="presParOf" srcId="{1AD4CA68-751E-4D96-9DD0-ED0F37210ED2}" destId="{0318F8E0-A68D-4FA5-9696-E3C0AC98F119}" srcOrd="2" destOrd="0" presId="urn:microsoft.com/office/officeart/2018/2/layout/IconVerticalSolidList"/>
    <dgm:cxn modelId="{EC523885-5CA2-4CAA-8DA3-24BAC81E2CCE}" type="presParOf" srcId="{1AD4CA68-751E-4D96-9DD0-ED0F37210ED2}" destId="{2A051B7B-CAE0-41CA-8E7D-594B05DD93E6}" srcOrd="3" destOrd="0" presId="urn:microsoft.com/office/officeart/2018/2/layout/IconVerticalSolidList"/>
    <dgm:cxn modelId="{2EBA614A-14DA-46E3-97BF-507DFE4C678D}" type="presParOf" srcId="{4C76AFE7-EC6F-4FFC-BB21-EFC3E2FCBEEB}" destId="{4E55B675-0231-4275-A733-82BA94D3DF9F}" srcOrd="1" destOrd="0" presId="urn:microsoft.com/office/officeart/2018/2/layout/IconVerticalSolidList"/>
    <dgm:cxn modelId="{9A13101D-44E5-4BE2-B751-13069559AC56}" type="presParOf" srcId="{4C76AFE7-EC6F-4FFC-BB21-EFC3E2FCBEEB}" destId="{D4480193-795D-4599-B86A-88A01280BD83}" srcOrd="2" destOrd="0" presId="urn:microsoft.com/office/officeart/2018/2/layout/IconVerticalSolidList"/>
    <dgm:cxn modelId="{4DAEE52D-AE90-493E-B63B-AE7801B77C9A}" type="presParOf" srcId="{D4480193-795D-4599-B86A-88A01280BD83}" destId="{3C2DDB4A-23F4-49FE-9D7D-21FEE33042D4}" srcOrd="0" destOrd="0" presId="urn:microsoft.com/office/officeart/2018/2/layout/IconVerticalSolidList"/>
    <dgm:cxn modelId="{C5C61B27-B8B1-4160-AB2D-8D0692B9D488}" type="presParOf" srcId="{D4480193-795D-4599-B86A-88A01280BD83}" destId="{12D7E04A-3A96-4DE5-A114-B937258989AE}" srcOrd="1" destOrd="0" presId="urn:microsoft.com/office/officeart/2018/2/layout/IconVerticalSolidList"/>
    <dgm:cxn modelId="{46E08126-1C64-4D42-A08C-3792625D1712}" type="presParOf" srcId="{D4480193-795D-4599-B86A-88A01280BD83}" destId="{EB22B58D-6AC1-4065-8084-D50A0A678D0D}" srcOrd="2" destOrd="0" presId="urn:microsoft.com/office/officeart/2018/2/layout/IconVerticalSolidList"/>
    <dgm:cxn modelId="{464B286D-B92A-43F1-8A81-A54ED4187B77}" type="presParOf" srcId="{D4480193-795D-4599-B86A-88A01280BD83}" destId="{0F13F3C0-DA6F-4F7D-AC37-F324727F4D8D}" srcOrd="3" destOrd="0" presId="urn:microsoft.com/office/officeart/2018/2/layout/IconVerticalSolidList"/>
    <dgm:cxn modelId="{27854F52-4DF9-4075-A8C4-BAC798A1041E}" type="presParOf" srcId="{4C76AFE7-EC6F-4FFC-BB21-EFC3E2FCBEEB}" destId="{3E20A4D3-F4E2-450D-8598-AF00EA451BE3}" srcOrd="3" destOrd="0" presId="urn:microsoft.com/office/officeart/2018/2/layout/IconVerticalSolidList"/>
    <dgm:cxn modelId="{EFF7C4CE-7221-447B-B2E0-5265C2F8B637}" type="presParOf" srcId="{4C76AFE7-EC6F-4FFC-BB21-EFC3E2FCBEEB}" destId="{B13C8072-42BF-4B00-8148-4540F9E3A35B}" srcOrd="4" destOrd="0" presId="urn:microsoft.com/office/officeart/2018/2/layout/IconVerticalSolidList"/>
    <dgm:cxn modelId="{2A294568-E958-4D35-918A-6EB4EA1C3E7C}" type="presParOf" srcId="{B13C8072-42BF-4B00-8148-4540F9E3A35B}" destId="{2CFC0C63-F452-461F-B2B2-CDAAA5B99875}" srcOrd="0" destOrd="0" presId="urn:microsoft.com/office/officeart/2018/2/layout/IconVerticalSolidList"/>
    <dgm:cxn modelId="{EC41F895-2ECA-4E9A-BBEC-8DB5F31AC10D}" type="presParOf" srcId="{B13C8072-42BF-4B00-8148-4540F9E3A35B}" destId="{97D98935-732E-4B00-863D-DD02D18FAE1E}" srcOrd="1" destOrd="0" presId="urn:microsoft.com/office/officeart/2018/2/layout/IconVerticalSolidList"/>
    <dgm:cxn modelId="{FE6B2B71-2B74-4673-A159-FA4E17568FDA}" type="presParOf" srcId="{B13C8072-42BF-4B00-8148-4540F9E3A35B}" destId="{9ECF17EE-328F-4EF5-B1B4-953CFBD7662C}" srcOrd="2" destOrd="0" presId="urn:microsoft.com/office/officeart/2018/2/layout/IconVerticalSolidList"/>
    <dgm:cxn modelId="{795E33FD-6FAE-43AD-9763-A207C1D227EE}" type="presParOf" srcId="{B13C8072-42BF-4B00-8148-4540F9E3A35B}" destId="{B56E0396-CE88-428C-A141-71D86BE9456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C83B07-1F11-4F63-BAB1-EA279C9E5383}">
      <dsp:nvSpPr>
        <dsp:cNvPr id="0" name=""/>
        <dsp:cNvSpPr/>
      </dsp:nvSpPr>
      <dsp:spPr>
        <a:xfrm>
          <a:off x="0" y="53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471626B-D458-45ED-965D-2214B2088AD0}">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A051B7B-CAE0-41CA-8E7D-594B05DD93E6}">
      <dsp:nvSpPr>
        <dsp:cNvPr id="0" name=""/>
        <dsp:cNvSpPr/>
      </dsp:nvSpPr>
      <dsp:spPr>
        <a:xfrm>
          <a:off x="1435590" y="53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666750">
            <a:lnSpc>
              <a:spcPct val="100000"/>
            </a:lnSpc>
            <a:spcBef>
              <a:spcPct val="0"/>
            </a:spcBef>
            <a:spcAft>
              <a:spcPct val="35000"/>
            </a:spcAft>
            <a:buNone/>
          </a:pPr>
          <a:r>
            <a:rPr lang="tr-TR" sz="1500" b="0" i="0" kern="1200"/>
            <a:t>MobileNet-V2, özellikle mobil cihazlarda ve düşük güç tüketimli cihazlarda kullanılan derin öğrenme modelleri için tasarlanmıştır. Bu modelin avantajı, yüksek doğruluk elde etmek için daha az işlem gücü gerektirmesidir. Bu nedenle, mobil cihazlar gibi sınırlı bir işlem gücüne veya hafızaya sahip cihazlarda kullanılması kolaydır. Ayrıca, mobil kullanım için hızlı ve verimli bir şekilde çalışır.</a:t>
          </a:r>
          <a:endParaRPr lang="en-US" sz="1500" kern="1200"/>
        </a:p>
      </dsp:txBody>
      <dsp:txXfrm>
        <a:off x="1435590" y="531"/>
        <a:ext cx="9080009" cy="1242935"/>
      </dsp:txXfrm>
    </dsp:sp>
    <dsp:sp modelId="{3C2DDB4A-23F4-49FE-9D7D-21FEE33042D4}">
      <dsp:nvSpPr>
        <dsp:cNvPr id="0" name=""/>
        <dsp:cNvSpPr/>
      </dsp:nvSpPr>
      <dsp:spPr>
        <a:xfrm>
          <a:off x="0" y="155420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2D7E04A-3A96-4DE5-A114-B937258989AE}">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F13F3C0-DA6F-4F7D-AC37-F324727F4D8D}">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666750">
            <a:lnSpc>
              <a:spcPct val="100000"/>
            </a:lnSpc>
            <a:spcBef>
              <a:spcPct val="0"/>
            </a:spcBef>
            <a:spcAft>
              <a:spcPct val="35000"/>
            </a:spcAft>
            <a:buNone/>
          </a:pPr>
          <a:r>
            <a:rPr lang="tr-TR" sz="1500" b="0" i="0" kern="1200"/>
            <a:t>Mobilenet-V2, özellik çıkarma ve sınıflandırma adımlarını bir arada yürüterek daha hızlı ve daha verimli bir çalışma sağlar bu nedenle nesne tanıma, yüz tanıma ve diğer yapay zeka uygulamaları için yaygın olarak kullanılmaktadır.</a:t>
          </a:r>
          <a:endParaRPr lang="en-US" sz="1500" kern="1200"/>
        </a:p>
      </dsp:txBody>
      <dsp:txXfrm>
        <a:off x="1435590" y="1554201"/>
        <a:ext cx="9080009" cy="1242935"/>
      </dsp:txXfrm>
    </dsp:sp>
    <dsp:sp modelId="{2CFC0C63-F452-461F-B2B2-CDAAA5B99875}">
      <dsp:nvSpPr>
        <dsp:cNvPr id="0" name=""/>
        <dsp:cNvSpPr/>
      </dsp:nvSpPr>
      <dsp:spPr>
        <a:xfrm>
          <a:off x="0" y="3107870"/>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7D98935-732E-4B00-863D-DD02D18FAE1E}">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56E0396-CE88-428C-A141-71D86BE9456F}">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666750">
            <a:lnSpc>
              <a:spcPct val="100000"/>
            </a:lnSpc>
            <a:spcBef>
              <a:spcPct val="0"/>
            </a:spcBef>
            <a:spcAft>
              <a:spcPct val="35000"/>
            </a:spcAft>
            <a:buNone/>
          </a:pPr>
          <a:r>
            <a:rPr lang="tr-TR" sz="1500" b="0" i="0" kern="1200"/>
            <a:t>Bu çalışma ileride hastanelerde hastalık tespitine yönelik mobil uygulama olarak düşünüldüğünden MobileNet-V2 kullanılmıştır.</a:t>
          </a:r>
          <a:endParaRPr lang="en-US" sz="1500" kern="1200"/>
        </a:p>
      </dsp:txBody>
      <dsp:txXfrm>
        <a:off x="1435590" y="3107870"/>
        <a:ext cx="9080009" cy="124293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81EC923-6ACC-EDAF-F734-576E6A1A2B30}"/>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7A056D6D-4FB9-B48D-ECB7-401B35F361E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DFE3741E-9D42-B1CD-2568-E61E2407547A}"/>
              </a:ext>
            </a:extLst>
          </p:cNvPr>
          <p:cNvSpPr>
            <a:spLocks noGrp="1"/>
          </p:cNvSpPr>
          <p:nvPr>
            <p:ph type="dt" sz="half" idx="10"/>
          </p:nvPr>
        </p:nvSpPr>
        <p:spPr/>
        <p:txBody>
          <a:bodyPr/>
          <a:lstStyle/>
          <a:p>
            <a:fld id="{A6C903E8-2D12-4426-9F0A-163B7023127C}" type="datetimeFigureOut">
              <a:rPr lang="tr-TR" smtClean="0"/>
              <a:t>7.05.2023</a:t>
            </a:fld>
            <a:endParaRPr lang="tr-TR"/>
          </a:p>
        </p:txBody>
      </p:sp>
      <p:sp>
        <p:nvSpPr>
          <p:cNvPr id="5" name="Alt Bilgi Yer Tutucusu 4">
            <a:extLst>
              <a:ext uri="{FF2B5EF4-FFF2-40B4-BE49-F238E27FC236}">
                <a16:creationId xmlns:a16="http://schemas.microsoft.com/office/drawing/2014/main" id="{2E6DF570-0F71-23BC-739D-10B42F4D7868}"/>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6DBC2DF7-DDE2-A2BE-1369-71074B80A3F9}"/>
              </a:ext>
            </a:extLst>
          </p:cNvPr>
          <p:cNvSpPr>
            <a:spLocks noGrp="1"/>
          </p:cNvSpPr>
          <p:nvPr>
            <p:ph type="sldNum" sz="quarter" idx="12"/>
          </p:nvPr>
        </p:nvSpPr>
        <p:spPr/>
        <p:txBody>
          <a:bodyPr/>
          <a:lstStyle/>
          <a:p>
            <a:fld id="{E90DCE14-3A8F-439D-BE53-50CB22E96728}" type="slidenum">
              <a:rPr lang="tr-TR" smtClean="0"/>
              <a:t>‹#›</a:t>
            </a:fld>
            <a:endParaRPr lang="tr-TR"/>
          </a:p>
        </p:txBody>
      </p:sp>
    </p:spTree>
    <p:extLst>
      <p:ext uri="{BB962C8B-B14F-4D97-AF65-F5344CB8AC3E}">
        <p14:creationId xmlns:p14="http://schemas.microsoft.com/office/powerpoint/2010/main" val="38936587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393E895-8A7A-2B7D-00F7-DC14AAB1914C}"/>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E927B439-EEDC-BD48-622A-DFC246C10815}"/>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5FA9E56B-2D70-29BA-5E18-D21F48EE9004}"/>
              </a:ext>
            </a:extLst>
          </p:cNvPr>
          <p:cNvSpPr>
            <a:spLocks noGrp="1"/>
          </p:cNvSpPr>
          <p:nvPr>
            <p:ph type="dt" sz="half" idx="10"/>
          </p:nvPr>
        </p:nvSpPr>
        <p:spPr/>
        <p:txBody>
          <a:bodyPr/>
          <a:lstStyle/>
          <a:p>
            <a:fld id="{A6C903E8-2D12-4426-9F0A-163B7023127C}" type="datetimeFigureOut">
              <a:rPr lang="tr-TR" smtClean="0"/>
              <a:t>7.05.2023</a:t>
            </a:fld>
            <a:endParaRPr lang="tr-TR"/>
          </a:p>
        </p:txBody>
      </p:sp>
      <p:sp>
        <p:nvSpPr>
          <p:cNvPr id="5" name="Alt Bilgi Yer Tutucusu 4">
            <a:extLst>
              <a:ext uri="{FF2B5EF4-FFF2-40B4-BE49-F238E27FC236}">
                <a16:creationId xmlns:a16="http://schemas.microsoft.com/office/drawing/2014/main" id="{E5192B1E-6649-C11E-9F0B-7940D6CFE645}"/>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E6120CA6-7415-BB6D-A0D1-782E5CB5DD7C}"/>
              </a:ext>
            </a:extLst>
          </p:cNvPr>
          <p:cNvSpPr>
            <a:spLocks noGrp="1"/>
          </p:cNvSpPr>
          <p:nvPr>
            <p:ph type="sldNum" sz="quarter" idx="12"/>
          </p:nvPr>
        </p:nvSpPr>
        <p:spPr/>
        <p:txBody>
          <a:bodyPr/>
          <a:lstStyle/>
          <a:p>
            <a:fld id="{E90DCE14-3A8F-439D-BE53-50CB22E96728}" type="slidenum">
              <a:rPr lang="tr-TR" smtClean="0"/>
              <a:t>‹#›</a:t>
            </a:fld>
            <a:endParaRPr lang="tr-TR"/>
          </a:p>
        </p:txBody>
      </p:sp>
    </p:spTree>
    <p:extLst>
      <p:ext uri="{BB962C8B-B14F-4D97-AF65-F5344CB8AC3E}">
        <p14:creationId xmlns:p14="http://schemas.microsoft.com/office/powerpoint/2010/main" val="37986155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DEAFC6A9-8E1F-6AA1-E078-F9F7FFA33E46}"/>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271B9C4D-5B7C-5CDF-B583-BA02B9882C22}"/>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BC55C8D3-82E2-5248-0C3A-8C329BE228D2}"/>
              </a:ext>
            </a:extLst>
          </p:cNvPr>
          <p:cNvSpPr>
            <a:spLocks noGrp="1"/>
          </p:cNvSpPr>
          <p:nvPr>
            <p:ph type="dt" sz="half" idx="10"/>
          </p:nvPr>
        </p:nvSpPr>
        <p:spPr/>
        <p:txBody>
          <a:bodyPr/>
          <a:lstStyle/>
          <a:p>
            <a:fld id="{A6C903E8-2D12-4426-9F0A-163B7023127C}" type="datetimeFigureOut">
              <a:rPr lang="tr-TR" smtClean="0"/>
              <a:t>7.05.2023</a:t>
            </a:fld>
            <a:endParaRPr lang="tr-TR"/>
          </a:p>
        </p:txBody>
      </p:sp>
      <p:sp>
        <p:nvSpPr>
          <p:cNvPr id="5" name="Alt Bilgi Yer Tutucusu 4">
            <a:extLst>
              <a:ext uri="{FF2B5EF4-FFF2-40B4-BE49-F238E27FC236}">
                <a16:creationId xmlns:a16="http://schemas.microsoft.com/office/drawing/2014/main" id="{8CC50D3D-6C10-8CCE-8060-F4986C5040E6}"/>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3A118CD2-9EAA-5178-DEA1-937C15992719}"/>
              </a:ext>
            </a:extLst>
          </p:cNvPr>
          <p:cNvSpPr>
            <a:spLocks noGrp="1"/>
          </p:cNvSpPr>
          <p:nvPr>
            <p:ph type="sldNum" sz="quarter" idx="12"/>
          </p:nvPr>
        </p:nvSpPr>
        <p:spPr/>
        <p:txBody>
          <a:bodyPr/>
          <a:lstStyle/>
          <a:p>
            <a:fld id="{E90DCE14-3A8F-439D-BE53-50CB22E96728}" type="slidenum">
              <a:rPr lang="tr-TR" smtClean="0"/>
              <a:t>‹#›</a:t>
            </a:fld>
            <a:endParaRPr lang="tr-TR"/>
          </a:p>
        </p:txBody>
      </p:sp>
    </p:spTree>
    <p:extLst>
      <p:ext uri="{BB962C8B-B14F-4D97-AF65-F5344CB8AC3E}">
        <p14:creationId xmlns:p14="http://schemas.microsoft.com/office/powerpoint/2010/main" val="3665964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AB6AB5A-3A5E-96B5-4182-CDECB4312485}"/>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33527E6B-6CB2-E22F-8B8D-002436FB7798}"/>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966A6DFF-55F9-71A5-D712-18B501A635C4}"/>
              </a:ext>
            </a:extLst>
          </p:cNvPr>
          <p:cNvSpPr>
            <a:spLocks noGrp="1"/>
          </p:cNvSpPr>
          <p:nvPr>
            <p:ph type="dt" sz="half" idx="10"/>
          </p:nvPr>
        </p:nvSpPr>
        <p:spPr/>
        <p:txBody>
          <a:bodyPr/>
          <a:lstStyle/>
          <a:p>
            <a:fld id="{A6C903E8-2D12-4426-9F0A-163B7023127C}" type="datetimeFigureOut">
              <a:rPr lang="tr-TR" smtClean="0"/>
              <a:t>7.05.2023</a:t>
            </a:fld>
            <a:endParaRPr lang="tr-TR"/>
          </a:p>
        </p:txBody>
      </p:sp>
      <p:sp>
        <p:nvSpPr>
          <p:cNvPr id="5" name="Alt Bilgi Yer Tutucusu 4">
            <a:extLst>
              <a:ext uri="{FF2B5EF4-FFF2-40B4-BE49-F238E27FC236}">
                <a16:creationId xmlns:a16="http://schemas.microsoft.com/office/drawing/2014/main" id="{0346BD28-5DEE-17D0-319D-9AC3D0672729}"/>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8AFBAACC-5B44-666C-25C8-8A06AE64F0AA}"/>
              </a:ext>
            </a:extLst>
          </p:cNvPr>
          <p:cNvSpPr>
            <a:spLocks noGrp="1"/>
          </p:cNvSpPr>
          <p:nvPr>
            <p:ph type="sldNum" sz="quarter" idx="12"/>
          </p:nvPr>
        </p:nvSpPr>
        <p:spPr/>
        <p:txBody>
          <a:bodyPr/>
          <a:lstStyle/>
          <a:p>
            <a:fld id="{E90DCE14-3A8F-439D-BE53-50CB22E96728}" type="slidenum">
              <a:rPr lang="tr-TR" smtClean="0"/>
              <a:t>‹#›</a:t>
            </a:fld>
            <a:endParaRPr lang="tr-TR"/>
          </a:p>
        </p:txBody>
      </p:sp>
    </p:spTree>
    <p:extLst>
      <p:ext uri="{BB962C8B-B14F-4D97-AF65-F5344CB8AC3E}">
        <p14:creationId xmlns:p14="http://schemas.microsoft.com/office/powerpoint/2010/main" val="3468232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FA45277-04CA-E8AB-B4CD-54943E42893F}"/>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240BA018-71F2-031E-5EF8-B88FE2E1BD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0B4394A7-AA8C-74C9-3CC6-7FC47DE7DE5D}"/>
              </a:ext>
            </a:extLst>
          </p:cNvPr>
          <p:cNvSpPr>
            <a:spLocks noGrp="1"/>
          </p:cNvSpPr>
          <p:nvPr>
            <p:ph type="dt" sz="half" idx="10"/>
          </p:nvPr>
        </p:nvSpPr>
        <p:spPr/>
        <p:txBody>
          <a:bodyPr/>
          <a:lstStyle/>
          <a:p>
            <a:fld id="{A6C903E8-2D12-4426-9F0A-163B7023127C}" type="datetimeFigureOut">
              <a:rPr lang="tr-TR" smtClean="0"/>
              <a:t>7.05.2023</a:t>
            </a:fld>
            <a:endParaRPr lang="tr-TR"/>
          </a:p>
        </p:txBody>
      </p:sp>
      <p:sp>
        <p:nvSpPr>
          <p:cNvPr id="5" name="Alt Bilgi Yer Tutucusu 4">
            <a:extLst>
              <a:ext uri="{FF2B5EF4-FFF2-40B4-BE49-F238E27FC236}">
                <a16:creationId xmlns:a16="http://schemas.microsoft.com/office/drawing/2014/main" id="{C82D5AF7-B3C4-DB2F-EE18-C8DAC1C92268}"/>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94820211-9B16-B375-9512-D81A449CFA85}"/>
              </a:ext>
            </a:extLst>
          </p:cNvPr>
          <p:cNvSpPr>
            <a:spLocks noGrp="1"/>
          </p:cNvSpPr>
          <p:nvPr>
            <p:ph type="sldNum" sz="quarter" idx="12"/>
          </p:nvPr>
        </p:nvSpPr>
        <p:spPr/>
        <p:txBody>
          <a:bodyPr/>
          <a:lstStyle/>
          <a:p>
            <a:fld id="{E90DCE14-3A8F-439D-BE53-50CB22E96728}" type="slidenum">
              <a:rPr lang="tr-TR" smtClean="0"/>
              <a:t>‹#›</a:t>
            </a:fld>
            <a:endParaRPr lang="tr-TR"/>
          </a:p>
        </p:txBody>
      </p:sp>
    </p:spTree>
    <p:extLst>
      <p:ext uri="{BB962C8B-B14F-4D97-AF65-F5344CB8AC3E}">
        <p14:creationId xmlns:p14="http://schemas.microsoft.com/office/powerpoint/2010/main" val="27284618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E4BD124-77C3-1B56-CD21-0042CB3F178A}"/>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252D1B48-8A5B-E6A1-41AD-AE2606E4BE8E}"/>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AFD52180-8E78-4C9B-5139-4676CD4FD39A}"/>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5669DB7C-FC41-9207-D907-B5CFAF25FDD3}"/>
              </a:ext>
            </a:extLst>
          </p:cNvPr>
          <p:cNvSpPr>
            <a:spLocks noGrp="1"/>
          </p:cNvSpPr>
          <p:nvPr>
            <p:ph type="dt" sz="half" idx="10"/>
          </p:nvPr>
        </p:nvSpPr>
        <p:spPr/>
        <p:txBody>
          <a:bodyPr/>
          <a:lstStyle/>
          <a:p>
            <a:fld id="{A6C903E8-2D12-4426-9F0A-163B7023127C}" type="datetimeFigureOut">
              <a:rPr lang="tr-TR" smtClean="0"/>
              <a:t>7.05.2023</a:t>
            </a:fld>
            <a:endParaRPr lang="tr-TR"/>
          </a:p>
        </p:txBody>
      </p:sp>
      <p:sp>
        <p:nvSpPr>
          <p:cNvPr id="6" name="Alt Bilgi Yer Tutucusu 5">
            <a:extLst>
              <a:ext uri="{FF2B5EF4-FFF2-40B4-BE49-F238E27FC236}">
                <a16:creationId xmlns:a16="http://schemas.microsoft.com/office/drawing/2014/main" id="{508CAA9D-14D7-D41D-AB2D-7B0735E0FE62}"/>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C6D55C32-C6E4-6E78-8BA0-47F64E36DB9D}"/>
              </a:ext>
            </a:extLst>
          </p:cNvPr>
          <p:cNvSpPr>
            <a:spLocks noGrp="1"/>
          </p:cNvSpPr>
          <p:nvPr>
            <p:ph type="sldNum" sz="quarter" idx="12"/>
          </p:nvPr>
        </p:nvSpPr>
        <p:spPr/>
        <p:txBody>
          <a:bodyPr/>
          <a:lstStyle/>
          <a:p>
            <a:fld id="{E90DCE14-3A8F-439D-BE53-50CB22E96728}" type="slidenum">
              <a:rPr lang="tr-TR" smtClean="0"/>
              <a:t>‹#›</a:t>
            </a:fld>
            <a:endParaRPr lang="tr-TR"/>
          </a:p>
        </p:txBody>
      </p:sp>
    </p:spTree>
    <p:extLst>
      <p:ext uri="{BB962C8B-B14F-4D97-AF65-F5344CB8AC3E}">
        <p14:creationId xmlns:p14="http://schemas.microsoft.com/office/powerpoint/2010/main" val="856753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AA9FF2D-863F-3686-BAF1-1A5904177CBC}"/>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FFD50ED1-E7A6-A9A6-9B7B-C66F67D53F0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CC41E037-3AF0-6D01-A206-CB95E2A89B96}"/>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3CBB7FE0-6476-2284-96EB-61109DE3F55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F30B06C5-7726-B7F0-4269-3395DB8FA7C0}"/>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4CB0B195-5DCC-EDC4-2D2B-17231DCCA480}"/>
              </a:ext>
            </a:extLst>
          </p:cNvPr>
          <p:cNvSpPr>
            <a:spLocks noGrp="1"/>
          </p:cNvSpPr>
          <p:nvPr>
            <p:ph type="dt" sz="half" idx="10"/>
          </p:nvPr>
        </p:nvSpPr>
        <p:spPr/>
        <p:txBody>
          <a:bodyPr/>
          <a:lstStyle/>
          <a:p>
            <a:fld id="{A6C903E8-2D12-4426-9F0A-163B7023127C}" type="datetimeFigureOut">
              <a:rPr lang="tr-TR" smtClean="0"/>
              <a:t>7.05.2023</a:t>
            </a:fld>
            <a:endParaRPr lang="tr-TR"/>
          </a:p>
        </p:txBody>
      </p:sp>
      <p:sp>
        <p:nvSpPr>
          <p:cNvPr id="8" name="Alt Bilgi Yer Tutucusu 7">
            <a:extLst>
              <a:ext uri="{FF2B5EF4-FFF2-40B4-BE49-F238E27FC236}">
                <a16:creationId xmlns:a16="http://schemas.microsoft.com/office/drawing/2014/main" id="{6C223D2E-A220-C777-5D96-65E24E0DD20A}"/>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B1C72AB9-E8FE-4091-D07A-4126DA7BC10D}"/>
              </a:ext>
            </a:extLst>
          </p:cNvPr>
          <p:cNvSpPr>
            <a:spLocks noGrp="1"/>
          </p:cNvSpPr>
          <p:nvPr>
            <p:ph type="sldNum" sz="quarter" idx="12"/>
          </p:nvPr>
        </p:nvSpPr>
        <p:spPr/>
        <p:txBody>
          <a:bodyPr/>
          <a:lstStyle/>
          <a:p>
            <a:fld id="{E90DCE14-3A8F-439D-BE53-50CB22E96728}" type="slidenum">
              <a:rPr lang="tr-TR" smtClean="0"/>
              <a:t>‹#›</a:t>
            </a:fld>
            <a:endParaRPr lang="tr-TR"/>
          </a:p>
        </p:txBody>
      </p:sp>
    </p:spTree>
    <p:extLst>
      <p:ext uri="{BB962C8B-B14F-4D97-AF65-F5344CB8AC3E}">
        <p14:creationId xmlns:p14="http://schemas.microsoft.com/office/powerpoint/2010/main" val="30028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0360F6F-6F0F-2E31-8E8A-A081EE5FF511}"/>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BF701895-B261-ED35-B343-3A075B80654D}"/>
              </a:ext>
            </a:extLst>
          </p:cNvPr>
          <p:cNvSpPr>
            <a:spLocks noGrp="1"/>
          </p:cNvSpPr>
          <p:nvPr>
            <p:ph type="dt" sz="half" idx="10"/>
          </p:nvPr>
        </p:nvSpPr>
        <p:spPr/>
        <p:txBody>
          <a:bodyPr/>
          <a:lstStyle/>
          <a:p>
            <a:fld id="{A6C903E8-2D12-4426-9F0A-163B7023127C}" type="datetimeFigureOut">
              <a:rPr lang="tr-TR" smtClean="0"/>
              <a:t>7.05.2023</a:t>
            </a:fld>
            <a:endParaRPr lang="tr-TR"/>
          </a:p>
        </p:txBody>
      </p:sp>
      <p:sp>
        <p:nvSpPr>
          <p:cNvPr id="4" name="Alt Bilgi Yer Tutucusu 3">
            <a:extLst>
              <a:ext uri="{FF2B5EF4-FFF2-40B4-BE49-F238E27FC236}">
                <a16:creationId xmlns:a16="http://schemas.microsoft.com/office/drawing/2014/main" id="{617EB442-34E3-5AFA-3EDB-FBD7A43DFB51}"/>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84863952-4EC6-3631-3ED9-7E7DFDE522DD}"/>
              </a:ext>
            </a:extLst>
          </p:cNvPr>
          <p:cNvSpPr>
            <a:spLocks noGrp="1"/>
          </p:cNvSpPr>
          <p:nvPr>
            <p:ph type="sldNum" sz="quarter" idx="12"/>
          </p:nvPr>
        </p:nvSpPr>
        <p:spPr/>
        <p:txBody>
          <a:bodyPr/>
          <a:lstStyle/>
          <a:p>
            <a:fld id="{E90DCE14-3A8F-439D-BE53-50CB22E96728}" type="slidenum">
              <a:rPr lang="tr-TR" smtClean="0"/>
              <a:t>‹#›</a:t>
            </a:fld>
            <a:endParaRPr lang="tr-TR"/>
          </a:p>
        </p:txBody>
      </p:sp>
    </p:spTree>
    <p:extLst>
      <p:ext uri="{BB962C8B-B14F-4D97-AF65-F5344CB8AC3E}">
        <p14:creationId xmlns:p14="http://schemas.microsoft.com/office/powerpoint/2010/main" val="23637883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0D287326-FC43-43E1-5568-9C09141BA40E}"/>
              </a:ext>
            </a:extLst>
          </p:cNvPr>
          <p:cNvSpPr>
            <a:spLocks noGrp="1"/>
          </p:cNvSpPr>
          <p:nvPr>
            <p:ph type="dt" sz="half" idx="10"/>
          </p:nvPr>
        </p:nvSpPr>
        <p:spPr/>
        <p:txBody>
          <a:bodyPr/>
          <a:lstStyle/>
          <a:p>
            <a:fld id="{A6C903E8-2D12-4426-9F0A-163B7023127C}" type="datetimeFigureOut">
              <a:rPr lang="tr-TR" smtClean="0"/>
              <a:t>7.05.2023</a:t>
            </a:fld>
            <a:endParaRPr lang="tr-TR"/>
          </a:p>
        </p:txBody>
      </p:sp>
      <p:sp>
        <p:nvSpPr>
          <p:cNvPr id="3" name="Alt Bilgi Yer Tutucusu 2">
            <a:extLst>
              <a:ext uri="{FF2B5EF4-FFF2-40B4-BE49-F238E27FC236}">
                <a16:creationId xmlns:a16="http://schemas.microsoft.com/office/drawing/2014/main" id="{B29C0C3D-3C01-B3BA-4C82-52AC39275F14}"/>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A13BC70A-A5FE-106D-2D23-3C5319C65E61}"/>
              </a:ext>
            </a:extLst>
          </p:cNvPr>
          <p:cNvSpPr>
            <a:spLocks noGrp="1"/>
          </p:cNvSpPr>
          <p:nvPr>
            <p:ph type="sldNum" sz="quarter" idx="12"/>
          </p:nvPr>
        </p:nvSpPr>
        <p:spPr/>
        <p:txBody>
          <a:bodyPr/>
          <a:lstStyle/>
          <a:p>
            <a:fld id="{E90DCE14-3A8F-439D-BE53-50CB22E96728}" type="slidenum">
              <a:rPr lang="tr-TR" smtClean="0"/>
              <a:t>‹#›</a:t>
            </a:fld>
            <a:endParaRPr lang="tr-TR"/>
          </a:p>
        </p:txBody>
      </p:sp>
    </p:spTree>
    <p:extLst>
      <p:ext uri="{BB962C8B-B14F-4D97-AF65-F5344CB8AC3E}">
        <p14:creationId xmlns:p14="http://schemas.microsoft.com/office/powerpoint/2010/main" val="26444332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8E7AF2C-1C51-0A89-0BC2-7A02EB3FE4B6}"/>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292B49B6-AD59-C6F7-A30D-6FED26842C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4F6E59FB-579C-2075-5828-84E68A5C3D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76CEAF0E-34AF-26B2-A226-2607A77ABD8B}"/>
              </a:ext>
            </a:extLst>
          </p:cNvPr>
          <p:cNvSpPr>
            <a:spLocks noGrp="1"/>
          </p:cNvSpPr>
          <p:nvPr>
            <p:ph type="dt" sz="half" idx="10"/>
          </p:nvPr>
        </p:nvSpPr>
        <p:spPr/>
        <p:txBody>
          <a:bodyPr/>
          <a:lstStyle/>
          <a:p>
            <a:fld id="{A6C903E8-2D12-4426-9F0A-163B7023127C}" type="datetimeFigureOut">
              <a:rPr lang="tr-TR" smtClean="0"/>
              <a:t>7.05.2023</a:t>
            </a:fld>
            <a:endParaRPr lang="tr-TR"/>
          </a:p>
        </p:txBody>
      </p:sp>
      <p:sp>
        <p:nvSpPr>
          <p:cNvPr id="6" name="Alt Bilgi Yer Tutucusu 5">
            <a:extLst>
              <a:ext uri="{FF2B5EF4-FFF2-40B4-BE49-F238E27FC236}">
                <a16:creationId xmlns:a16="http://schemas.microsoft.com/office/drawing/2014/main" id="{42FA62FA-74E2-7714-2D40-FFA8495C82BB}"/>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D5F7B81D-880E-46E2-BBFE-9BEA9CD3F173}"/>
              </a:ext>
            </a:extLst>
          </p:cNvPr>
          <p:cNvSpPr>
            <a:spLocks noGrp="1"/>
          </p:cNvSpPr>
          <p:nvPr>
            <p:ph type="sldNum" sz="quarter" idx="12"/>
          </p:nvPr>
        </p:nvSpPr>
        <p:spPr/>
        <p:txBody>
          <a:bodyPr/>
          <a:lstStyle/>
          <a:p>
            <a:fld id="{E90DCE14-3A8F-439D-BE53-50CB22E96728}" type="slidenum">
              <a:rPr lang="tr-TR" smtClean="0"/>
              <a:t>‹#›</a:t>
            </a:fld>
            <a:endParaRPr lang="tr-TR"/>
          </a:p>
        </p:txBody>
      </p:sp>
    </p:spTree>
    <p:extLst>
      <p:ext uri="{BB962C8B-B14F-4D97-AF65-F5344CB8AC3E}">
        <p14:creationId xmlns:p14="http://schemas.microsoft.com/office/powerpoint/2010/main" val="33228861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3B2874C-E845-EC27-AC28-A567F6EEB618}"/>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1D981704-9576-5B41-D1F3-68445EC6A6B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6EAAB068-16CF-C8D5-FFBC-BDEBF02328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48E3A5EA-F15B-8D74-ABBF-41F5E5F722D7}"/>
              </a:ext>
            </a:extLst>
          </p:cNvPr>
          <p:cNvSpPr>
            <a:spLocks noGrp="1"/>
          </p:cNvSpPr>
          <p:nvPr>
            <p:ph type="dt" sz="half" idx="10"/>
          </p:nvPr>
        </p:nvSpPr>
        <p:spPr/>
        <p:txBody>
          <a:bodyPr/>
          <a:lstStyle/>
          <a:p>
            <a:fld id="{A6C903E8-2D12-4426-9F0A-163B7023127C}" type="datetimeFigureOut">
              <a:rPr lang="tr-TR" smtClean="0"/>
              <a:t>7.05.2023</a:t>
            </a:fld>
            <a:endParaRPr lang="tr-TR"/>
          </a:p>
        </p:txBody>
      </p:sp>
      <p:sp>
        <p:nvSpPr>
          <p:cNvPr id="6" name="Alt Bilgi Yer Tutucusu 5">
            <a:extLst>
              <a:ext uri="{FF2B5EF4-FFF2-40B4-BE49-F238E27FC236}">
                <a16:creationId xmlns:a16="http://schemas.microsoft.com/office/drawing/2014/main" id="{B5E632A9-2F32-AB47-CE73-F1CAA80F262A}"/>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C345E514-EDA4-E474-4128-651F9CBFA692}"/>
              </a:ext>
            </a:extLst>
          </p:cNvPr>
          <p:cNvSpPr>
            <a:spLocks noGrp="1"/>
          </p:cNvSpPr>
          <p:nvPr>
            <p:ph type="sldNum" sz="quarter" idx="12"/>
          </p:nvPr>
        </p:nvSpPr>
        <p:spPr/>
        <p:txBody>
          <a:bodyPr/>
          <a:lstStyle/>
          <a:p>
            <a:fld id="{E90DCE14-3A8F-439D-BE53-50CB22E96728}" type="slidenum">
              <a:rPr lang="tr-TR" smtClean="0"/>
              <a:t>‹#›</a:t>
            </a:fld>
            <a:endParaRPr lang="tr-TR"/>
          </a:p>
        </p:txBody>
      </p:sp>
    </p:spTree>
    <p:extLst>
      <p:ext uri="{BB962C8B-B14F-4D97-AF65-F5344CB8AC3E}">
        <p14:creationId xmlns:p14="http://schemas.microsoft.com/office/powerpoint/2010/main" val="4301620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19196E5B-EF0E-B9C6-C185-32E8216C4F8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FCEC66CD-2C3A-C1F8-965E-FB17B45CCF6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6ADF6008-C584-B0A0-ABF7-28C6FBB35B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C903E8-2D12-4426-9F0A-163B7023127C}" type="datetimeFigureOut">
              <a:rPr lang="tr-TR" smtClean="0"/>
              <a:t>7.05.2023</a:t>
            </a:fld>
            <a:endParaRPr lang="tr-TR"/>
          </a:p>
        </p:txBody>
      </p:sp>
      <p:sp>
        <p:nvSpPr>
          <p:cNvPr id="5" name="Alt Bilgi Yer Tutucusu 4">
            <a:extLst>
              <a:ext uri="{FF2B5EF4-FFF2-40B4-BE49-F238E27FC236}">
                <a16:creationId xmlns:a16="http://schemas.microsoft.com/office/drawing/2014/main" id="{9828520F-956C-238B-618E-D40789D996F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id="{E2860B74-5644-FF86-81F1-E31AA85C7C3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0DCE14-3A8F-439D-BE53-50CB22E96728}" type="slidenum">
              <a:rPr lang="tr-TR" smtClean="0"/>
              <a:t>‹#›</a:t>
            </a:fld>
            <a:endParaRPr lang="tr-TR"/>
          </a:p>
        </p:txBody>
      </p:sp>
    </p:spTree>
    <p:extLst>
      <p:ext uri="{BB962C8B-B14F-4D97-AF65-F5344CB8AC3E}">
        <p14:creationId xmlns:p14="http://schemas.microsoft.com/office/powerpoint/2010/main" val="30436920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9">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Resim 4" descr="diyagram içeren bir resim&#10;&#10;Açıklama otomatik olarak oluşturuldu">
            <a:extLst>
              <a:ext uri="{FF2B5EF4-FFF2-40B4-BE49-F238E27FC236}">
                <a16:creationId xmlns:a16="http://schemas.microsoft.com/office/drawing/2014/main" id="{A10BA776-FB65-2AA3-45DA-C90AE823C4D9}"/>
              </a:ext>
            </a:extLst>
          </p:cNvPr>
          <p:cNvPicPr>
            <a:picLocks noChangeAspect="1"/>
          </p:cNvPicPr>
          <p:nvPr/>
        </p:nvPicPr>
        <p:blipFill rotWithShape="1">
          <a:blip r:embed="rId2">
            <a:extLst>
              <a:ext uri="{28A0092B-C50C-407E-A947-70E740481C1C}">
                <a14:useLocalDpi xmlns:a14="http://schemas.microsoft.com/office/drawing/2010/main" val="0"/>
              </a:ext>
            </a:extLst>
          </a:blip>
          <a:srcRect t="9091" r="13818"/>
          <a:stretch/>
        </p:blipFill>
        <p:spPr>
          <a:xfrm>
            <a:off x="3523488" y="10"/>
            <a:ext cx="8668512" cy="6857990"/>
          </a:xfrm>
          <a:prstGeom prst="rect">
            <a:avLst/>
          </a:prstGeom>
        </p:spPr>
      </p:pic>
      <p:sp>
        <p:nvSpPr>
          <p:cNvPr id="19" name="Rectangle 11">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Başlık 1">
            <a:extLst>
              <a:ext uri="{FF2B5EF4-FFF2-40B4-BE49-F238E27FC236}">
                <a16:creationId xmlns:a16="http://schemas.microsoft.com/office/drawing/2014/main" id="{0809C90D-EA8A-ABFB-C55D-177D6322ED7E}"/>
              </a:ext>
            </a:extLst>
          </p:cNvPr>
          <p:cNvSpPr>
            <a:spLocks noGrp="1"/>
          </p:cNvSpPr>
          <p:nvPr>
            <p:ph type="ctrTitle"/>
          </p:nvPr>
        </p:nvSpPr>
        <p:spPr>
          <a:xfrm>
            <a:off x="303810" y="625683"/>
            <a:ext cx="5792190" cy="1555036"/>
          </a:xfrm>
        </p:spPr>
        <p:txBody>
          <a:bodyPr anchor="b">
            <a:normAutofit/>
          </a:bodyPr>
          <a:lstStyle/>
          <a:p>
            <a:pPr algn="l"/>
            <a:r>
              <a:rPr lang="tr-TR" sz="4800" dirty="0"/>
              <a:t>Diyabetik Retinopati Hastalığının Teşhisi</a:t>
            </a:r>
          </a:p>
        </p:txBody>
      </p:sp>
      <p:sp>
        <p:nvSpPr>
          <p:cNvPr id="3" name="Alt Başlık 2">
            <a:extLst>
              <a:ext uri="{FF2B5EF4-FFF2-40B4-BE49-F238E27FC236}">
                <a16:creationId xmlns:a16="http://schemas.microsoft.com/office/drawing/2014/main" id="{929DEF3F-6ACB-2EB5-B02B-C157121588A1}"/>
              </a:ext>
            </a:extLst>
          </p:cNvPr>
          <p:cNvSpPr>
            <a:spLocks noGrp="1"/>
          </p:cNvSpPr>
          <p:nvPr>
            <p:ph type="subTitle" idx="1"/>
          </p:nvPr>
        </p:nvSpPr>
        <p:spPr>
          <a:xfrm>
            <a:off x="477980" y="4872922"/>
            <a:ext cx="4023359" cy="1208141"/>
          </a:xfrm>
        </p:spPr>
        <p:txBody>
          <a:bodyPr>
            <a:normAutofit/>
          </a:bodyPr>
          <a:lstStyle/>
          <a:p>
            <a:pPr algn="l"/>
            <a:r>
              <a:rPr lang="tr-TR" sz="2000" dirty="0"/>
              <a:t>B200109002 </a:t>
            </a:r>
            <a:r>
              <a:rPr lang="tr-TR" sz="2000" dirty="0" err="1"/>
              <a:t>Segenay</a:t>
            </a:r>
            <a:r>
              <a:rPr lang="tr-TR" sz="2000" dirty="0"/>
              <a:t> </a:t>
            </a:r>
            <a:r>
              <a:rPr lang="tr-TR" sz="2000" dirty="0" err="1"/>
              <a:t>Selcen</a:t>
            </a:r>
            <a:r>
              <a:rPr lang="tr-TR" sz="2000" dirty="0"/>
              <a:t> KURT</a:t>
            </a:r>
          </a:p>
          <a:p>
            <a:pPr algn="l"/>
            <a:r>
              <a:rPr lang="tr-TR" sz="2000" dirty="0"/>
              <a:t>B200109032 Rumeysa YALÇIN</a:t>
            </a:r>
          </a:p>
        </p:txBody>
      </p:sp>
      <p:sp>
        <p:nvSpPr>
          <p:cNvPr id="20" name="Rectangle 1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1" name="Rectangle 1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255342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a:extLst>
              <a:ext uri="{FF2B5EF4-FFF2-40B4-BE49-F238E27FC236}">
                <a16:creationId xmlns:a16="http://schemas.microsoft.com/office/drawing/2014/main" id="{7C432AFE-B3D2-4BFF-BF8F-96C27AFF1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Kahverengi gözlü çocuk">
            <a:extLst>
              <a:ext uri="{FF2B5EF4-FFF2-40B4-BE49-F238E27FC236}">
                <a16:creationId xmlns:a16="http://schemas.microsoft.com/office/drawing/2014/main" id="{E992C885-8754-D7F5-660C-F114B4A67A2D}"/>
              </a:ext>
            </a:extLst>
          </p:cNvPr>
          <p:cNvPicPr>
            <a:picLocks noChangeAspect="1"/>
          </p:cNvPicPr>
          <p:nvPr/>
        </p:nvPicPr>
        <p:blipFill rotWithShape="1">
          <a:blip r:embed="rId2">
            <a:alphaModFix amt="40000"/>
          </a:blip>
          <a:srcRect b="15730"/>
          <a:stretch/>
        </p:blipFill>
        <p:spPr>
          <a:xfrm>
            <a:off x="20" y="10"/>
            <a:ext cx="12191979" cy="6857990"/>
          </a:xfrm>
          <a:prstGeom prst="rect">
            <a:avLst/>
          </a:prstGeom>
        </p:spPr>
      </p:pic>
      <p:sp>
        <p:nvSpPr>
          <p:cNvPr id="7" name="Metin kutusu 6">
            <a:extLst>
              <a:ext uri="{FF2B5EF4-FFF2-40B4-BE49-F238E27FC236}">
                <a16:creationId xmlns:a16="http://schemas.microsoft.com/office/drawing/2014/main" id="{64698AD2-503B-BFAA-9A53-83DCF1A7565B}"/>
              </a:ext>
            </a:extLst>
          </p:cNvPr>
          <p:cNvSpPr txBox="1"/>
          <p:nvPr/>
        </p:nvSpPr>
        <p:spPr>
          <a:xfrm>
            <a:off x="841249" y="941832"/>
            <a:ext cx="10693526" cy="205740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5000" dirty="0">
                <a:latin typeface="+mj-lt"/>
                <a:ea typeface="+mj-ea"/>
                <a:cs typeface="+mj-cs"/>
              </a:rPr>
              <a:t>DİYABETİK RETİNOPATİ HASTALIĞI </a:t>
            </a:r>
            <a:r>
              <a:rPr lang="tr-TR" sz="5000" dirty="0">
                <a:latin typeface="+mj-lt"/>
                <a:ea typeface="+mj-ea"/>
                <a:cs typeface="+mj-cs"/>
              </a:rPr>
              <a:t>ve</a:t>
            </a:r>
            <a:r>
              <a:rPr lang="en-US" sz="5000" dirty="0">
                <a:latin typeface="+mj-lt"/>
                <a:ea typeface="+mj-ea"/>
                <a:cs typeface="+mj-cs"/>
              </a:rPr>
              <a:t> </a:t>
            </a:r>
            <a:r>
              <a:rPr lang="tr-TR" sz="5000" dirty="0">
                <a:latin typeface="+mj-lt"/>
                <a:ea typeface="+mj-ea"/>
                <a:cs typeface="+mj-cs"/>
              </a:rPr>
              <a:t>     			SINIFLANDIRMASI</a:t>
            </a:r>
            <a:endParaRPr lang="en-US" sz="5000" dirty="0">
              <a:latin typeface="+mj-lt"/>
              <a:ea typeface="+mj-ea"/>
              <a:cs typeface="+mj-cs"/>
            </a:endParaRPr>
          </a:p>
        </p:txBody>
      </p:sp>
      <p:sp>
        <p:nvSpPr>
          <p:cNvPr id="22" name="Rectangle 2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4" name="Rectangle 2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241202"/>
            <a:ext cx="10506456"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İçerik Yer Tutucusu 2">
            <a:extLst>
              <a:ext uri="{FF2B5EF4-FFF2-40B4-BE49-F238E27FC236}">
                <a16:creationId xmlns:a16="http://schemas.microsoft.com/office/drawing/2014/main" id="{DDD2B602-5C96-213E-BFAD-D4896B5A0A70}"/>
              </a:ext>
            </a:extLst>
          </p:cNvPr>
          <p:cNvSpPr>
            <a:spLocks noGrp="1"/>
          </p:cNvSpPr>
          <p:nvPr>
            <p:ph idx="1"/>
          </p:nvPr>
        </p:nvSpPr>
        <p:spPr>
          <a:xfrm>
            <a:off x="841248" y="3502152"/>
            <a:ext cx="10506456" cy="2670048"/>
          </a:xfrm>
        </p:spPr>
        <p:txBody>
          <a:bodyPr vert="horz" lIns="91440" tIns="45720" rIns="91440" bIns="45720" rtlCol="0">
            <a:normAutofit/>
          </a:bodyPr>
          <a:lstStyle/>
          <a:p>
            <a:r>
              <a:rPr lang="en-US" sz="2000" dirty="0" err="1"/>
              <a:t>Diyabetik</a:t>
            </a:r>
            <a:r>
              <a:rPr lang="en-US" sz="2000" dirty="0"/>
              <a:t> </a:t>
            </a:r>
            <a:r>
              <a:rPr lang="en-US" sz="2000" dirty="0" err="1"/>
              <a:t>retinopati</a:t>
            </a:r>
            <a:r>
              <a:rPr lang="en-US" sz="2000" dirty="0"/>
              <a:t>, </a:t>
            </a:r>
            <a:r>
              <a:rPr lang="en-US" sz="2000" dirty="0" err="1"/>
              <a:t>gelişmiş</a:t>
            </a:r>
            <a:r>
              <a:rPr lang="en-US" sz="2000" dirty="0"/>
              <a:t> </a:t>
            </a:r>
            <a:r>
              <a:rPr lang="en-US" sz="2000" dirty="0" err="1"/>
              <a:t>dünyanın</a:t>
            </a:r>
            <a:r>
              <a:rPr lang="en-US" sz="2000" dirty="0"/>
              <a:t> </a:t>
            </a:r>
            <a:r>
              <a:rPr lang="en-US" sz="2000" dirty="0" err="1"/>
              <a:t>çalışma</a:t>
            </a:r>
            <a:r>
              <a:rPr lang="en-US" sz="2000" dirty="0"/>
              <a:t> </a:t>
            </a:r>
            <a:r>
              <a:rPr lang="en-US" sz="2000" dirty="0" err="1"/>
              <a:t>çağındaki</a:t>
            </a:r>
            <a:r>
              <a:rPr lang="en-US" sz="2000" dirty="0"/>
              <a:t> </a:t>
            </a:r>
            <a:r>
              <a:rPr lang="en-US" sz="2000" dirty="0" err="1"/>
              <a:t>popülasyonunda</a:t>
            </a:r>
            <a:r>
              <a:rPr lang="en-US" sz="2000" dirty="0"/>
              <a:t> </a:t>
            </a:r>
            <a:r>
              <a:rPr lang="en-US" sz="2000" dirty="0" err="1"/>
              <a:t>önde</a:t>
            </a:r>
            <a:r>
              <a:rPr lang="en-US" sz="2000" dirty="0"/>
              <a:t> </a:t>
            </a:r>
            <a:r>
              <a:rPr lang="en-US" sz="2000" dirty="0" err="1"/>
              <a:t>gelen</a:t>
            </a:r>
            <a:r>
              <a:rPr lang="en-US" sz="2000" dirty="0"/>
              <a:t> </a:t>
            </a:r>
            <a:r>
              <a:rPr lang="en-US" sz="2000" dirty="0" err="1"/>
              <a:t>körlük</a:t>
            </a:r>
            <a:r>
              <a:rPr lang="en-US" sz="2000" dirty="0"/>
              <a:t> </a:t>
            </a:r>
            <a:r>
              <a:rPr lang="en-US" sz="2000" dirty="0" err="1"/>
              <a:t>nedenidir</a:t>
            </a:r>
            <a:r>
              <a:rPr lang="en-US" sz="2000" dirty="0"/>
              <a:t>. 93 </a:t>
            </a:r>
            <a:r>
              <a:rPr lang="en-US" sz="2000" dirty="0" err="1"/>
              <a:t>milyondan</a:t>
            </a:r>
            <a:r>
              <a:rPr lang="en-US" sz="2000" dirty="0"/>
              <a:t> </a:t>
            </a:r>
            <a:r>
              <a:rPr lang="en-US" sz="2000" dirty="0" err="1"/>
              <a:t>fazla</a:t>
            </a:r>
            <a:r>
              <a:rPr lang="en-US" sz="2000" dirty="0"/>
              <a:t> </a:t>
            </a:r>
            <a:r>
              <a:rPr lang="en-US" sz="2000" dirty="0" err="1"/>
              <a:t>insanı</a:t>
            </a:r>
            <a:r>
              <a:rPr lang="en-US" sz="2000" dirty="0"/>
              <a:t> </a:t>
            </a:r>
            <a:r>
              <a:rPr lang="en-US" sz="2000" dirty="0" err="1"/>
              <a:t>etkilediği</a:t>
            </a:r>
            <a:r>
              <a:rPr lang="en-US" sz="2000" dirty="0"/>
              <a:t> </a:t>
            </a:r>
            <a:r>
              <a:rPr lang="en-US" sz="2000" dirty="0" err="1"/>
              <a:t>tahmin</a:t>
            </a:r>
            <a:r>
              <a:rPr lang="en-US" sz="2000" dirty="0"/>
              <a:t> </a:t>
            </a:r>
            <a:r>
              <a:rPr lang="en-US" sz="2000" dirty="0" err="1"/>
              <a:t>edilmektedir</a:t>
            </a:r>
            <a:r>
              <a:rPr lang="en-US" sz="2000" dirty="0"/>
              <a:t>.</a:t>
            </a:r>
          </a:p>
          <a:p>
            <a:pPr marL="0"/>
            <a:endParaRPr lang="en-US" sz="2000" dirty="0"/>
          </a:p>
          <a:p>
            <a:r>
              <a:rPr lang="en-US" sz="2000" dirty="0" err="1"/>
              <a:t>DR'nin</a:t>
            </a:r>
            <a:r>
              <a:rPr lang="en-US" sz="2000" dirty="0"/>
              <a:t> </a:t>
            </a:r>
            <a:r>
              <a:rPr lang="en-US" sz="2000" dirty="0" err="1"/>
              <a:t>saptanması</a:t>
            </a:r>
            <a:r>
              <a:rPr lang="en-US" sz="2000" dirty="0"/>
              <a:t>, </a:t>
            </a:r>
            <a:r>
              <a:rPr lang="en-US" sz="2000" dirty="0" err="1"/>
              <a:t>eğitimli</a:t>
            </a:r>
            <a:r>
              <a:rPr lang="en-US" sz="2000" dirty="0"/>
              <a:t> </a:t>
            </a:r>
            <a:r>
              <a:rPr lang="en-US" sz="2000" dirty="0" err="1"/>
              <a:t>bir</a:t>
            </a:r>
            <a:r>
              <a:rPr lang="en-US" sz="2000" dirty="0"/>
              <a:t> </a:t>
            </a:r>
            <a:r>
              <a:rPr lang="en-US" sz="2000" dirty="0" err="1"/>
              <a:t>klinisyenin</a:t>
            </a:r>
            <a:r>
              <a:rPr lang="en-US" sz="2000" dirty="0"/>
              <a:t> </a:t>
            </a:r>
            <a:r>
              <a:rPr lang="en-US" sz="2000" dirty="0" err="1"/>
              <a:t>retinanın</a:t>
            </a:r>
            <a:r>
              <a:rPr lang="en-US" sz="2000" dirty="0"/>
              <a:t> </a:t>
            </a:r>
            <a:r>
              <a:rPr lang="en-US" sz="2000" dirty="0" err="1"/>
              <a:t>dijital</a:t>
            </a:r>
            <a:r>
              <a:rPr lang="en-US" sz="2000" dirty="0"/>
              <a:t> </a:t>
            </a:r>
            <a:r>
              <a:rPr lang="en-US" sz="2000" dirty="0" err="1"/>
              <a:t>renkli</a:t>
            </a:r>
            <a:r>
              <a:rPr lang="en-US" sz="2000" dirty="0"/>
              <a:t> fundus </a:t>
            </a:r>
            <a:r>
              <a:rPr lang="en-US" sz="2000" dirty="0" err="1"/>
              <a:t>fotoğraflarını</a:t>
            </a:r>
            <a:r>
              <a:rPr lang="en-US" sz="2000" dirty="0"/>
              <a:t> </a:t>
            </a:r>
            <a:r>
              <a:rPr lang="en-US" sz="2000" dirty="0" err="1"/>
              <a:t>incelemesini</a:t>
            </a:r>
            <a:r>
              <a:rPr lang="en-US" sz="2000" dirty="0"/>
              <a:t> </a:t>
            </a:r>
            <a:r>
              <a:rPr lang="en-US" sz="2000" dirty="0" err="1"/>
              <a:t>ve</a:t>
            </a:r>
            <a:r>
              <a:rPr lang="en-US" sz="2000" dirty="0"/>
              <a:t> </a:t>
            </a:r>
            <a:r>
              <a:rPr lang="en-US" sz="2000" dirty="0" err="1"/>
              <a:t>değerlendirmesini</a:t>
            </a:r>
            <a:r>
              <a:rPr lang="en-US" sz="2000" dirty="0"/>
              <a:t> </a:t>
            </a:r>
            <a:r>
              <a:rPr lang="en-US" sz="2000" dirty="0" err="1"/>
              <a:t>gerektiren</a:t>
            </a:r>
            <a:r>
              <a:rPr lang="en-US" sz="2000" dirty="0"/>
              <a:t>, zaman </a:t>
            </a:r>
            <a:r>
              <a:rPr lang="en-US" sz="2000" dirty="0" err="1"/>
              <a:t>alıcı</a:t>
            </a:r>
            <a:r>
              <a:rPr lang="en-US" sz="2000" dirty="0"/>
              <a:t> </a:t>
            </a:r>
            <a:r>
              <a:rPr lang="en-US" sz="2000" dirty="0" err="1"/>
              <a:t>ve</a:t>
            </a:r>
            <a:r>
              <a:rPr lang="en-US" sz="2000" dirty="0"/>
              <a:t> </a:t>
            </a:r>
            <a:r>
              <a:rPr lang="en-US" sz="2000" dirty="0" err="1"/>
              <a:t>manuel</a:t>
            </a:r>
            <a:r>
              <a:rPr lang="en-US" sz="2000" dirty="0"/>
              <a:t> </a:t>
            </a:r>
            <a:r>
              <a:rPr lang="en-US" sz="2000" dirty="0" err="1"/>
              <a:t>bir</a:t>
            </a:r>
            <a:r>
              <a:rPr lang="en-US" sz="2000" dirty="0"/>
              <a:t> </a:t>
            </a:r>
            <a:r>
              <a:rPr lang="en-US" sz="2000" dirty="0" err="1"/>
              <a:t>süreçtir</a:t>
            </a:r>
            <a:r>
              <a:rPr lang="en-US" sz="2000" dirty="0"/>
              <a:t>. </a:t>
            </a:r>
            <a:r>
              <a:rPr lang="en-US" sz="2000" dirty="0" err="1"/>
              <a:t>İnsan</a:t>
            </a:r>
            <a:r>
              <a:rPr lang="en-US" sz="2000" dirty="0"/>
              <a:t> </a:t>
            </a:r>
            <a:r>
              <a:rPr lang="en-US" sz="2000" dirty="0" err="1"/>
              <a:t>okuyucular</a:t>
            </a:r>
            <a:r>
              <a:rPr lang="en-US" sz="2000" dirty="0"/>
              <a:t> </a:t>
            </a:r>
            <a:r>
              <a:rPr lang="en-US" sz="2000" dirty="0" err="1"/>
              <a:t>incelemelerini</a:t>
            </a:r>
            <a:r>
              <a:rPr lang="en-US" sz="2000" dirty="0"/>
              <a:t> </a:t>
            </a:r>
            <a:r>
              <a:rPr lang="en-US" sz="2000" dirty="0" err="1"/>
              <a:t>genellikle</a:t>
            </a:r>
            <a:r>
              <a:rPr lang="en-US" sz="2000" dirty="0"/>
              <a:t> </a:t>
            </a:r>
            <a:r>
              <a:rPr lang="en-US" sz="2000" dirty="0" err="1"/>
              <a:t>bir</a:t>
            </a:r>
            <a:r>
              <a:rPr lang="en-US" sz="2000" dirty="0"/>
              <a:t> </a:t>
            </a:r>
            <a:r>
              <a:rPr lang="en-US" sz="2000" dirty="0" err="1"/>
              <a:t>veya</a:t>
            </a:r>
            <a:r>
              <a:rPr lang="en-US" sz="2000" dirty="0"/>
              <a:t> </a:t>
            </a:r>
            <a:r>
              <a:rPr lang="en-US" sz="2000" dirty="0" err="1"/>
              <a:t>iki</a:t>
            </a:r>
            <a:r>
              <a:rPr lang="en-US" sz="2000" dirty="0"/>
              <a:t> </a:t>
            </a:r>
            <a:r>
              <a:rPr lang="en-US" sz="2000" dirty="0" err="1"/>
              <a:t>gün</a:t>
            </a:r>
            <a:r>
              <a:rPr lang="en-US" sz="2000" dirty="0"/>
              <a:t> </a:t>
            </a:r>
            <a:r>
              <a:rPr lang="en-US" sz="2000" dirty="0" err="1"/>
              <a:t>sonra</a:t>
            </a:r>
            <a:r>
              <a:rPr lang="en-US" sz="2000" dirty="0"/>
              <a:t> </a:t>
            </a:r>
            <a:r>
              <a:rPr lang="en-US" sz="2000" dirty="0" err="1"/>
              <a:t>gönderdiklerinde</a:t>
            </a:r>
            <a:r>
              <a:rPr lang="en-US" sz="2000" dirty="0"/>
              <a:t>, </a:t>
            </a:r>
            <a:r>
              <a:rPr lang="en-US" sz="2000" dirty="0" err="1"/>
              <a:t>geciken</a:t>
            </a:r>
            <a:r>
              <a:rPr lang="en-US" sz="2000" dirty="0"/>
              <a:t> </a:t>
            </a:r>
            <a:r>
              <a:rPr lang="en-US" sz="2000" dirty="0" err="1"/>
              <a:t>sonuçlar</a:t>
            </a:r>
            <a:r>
              <a:rPr lang="en-US" sz="2000" dirty="0"/>
              <a:t> </a:t>
            </a:r>
            <a:r>
              <a:rPr lang="en-US" sz="2000" dirty="0" err="1"/>
              <a:t>takip</a:t>
            </a:r>
            <a:r>
              <a:rPr lang="en-US" sz="2000" dirty="0"/>
              <a:t> </a:t>
            </a:r>
            <a:r>
              <a:rPr lang="en-US" sz="2000" dirty="0" err="1"/>
              <a:t>kaybına</a:t>
            </a:r>
            <a:r>
              <a:rPr lang="en-US" sz="2000" dirty="0"/>
              <a:t>, </a:t>
            </a:r>
            <a:r>
              <a:rPr lang="en-US" sz="2000" dirty="0" err="1"/>
              <a:t>yanlış</a:t>
            </a:r>
            <a:r>
              <a:rPr lang="en-US" sz="2000" dirty="0"/>
              <a:t> </a:t>
            </a:r>
            <a:r>
              <a:rPr lang="en-US" sz="2000" dirty="0" err="1"/>
              <a:t>iletişimlere</a:t>
            </a:r>
            <a:r>
              <a:rPr lang="en-US" sz="2000" dirty="0"/>
              <a:t> </a:t>
            </a:r>
            <a:r>
              <a:rPr lang="en-US" sz="2000" dirty="0" err="1"/>
              <a:t>ve</a:t>
            </a:r>
            <a:r>
              <a:rPr lang="en-US" sz="2000" dirty="0"/>
              <a:t> </a:t>
            </a:r>
            <a:r>
              <a:rPr lang="en-US" sz="2000" dirty="0" err="1"/>
              <a:t>gecikmiş</a:t>
            </a:r>
            <a:r>
              <a:rPr lang="en-US" sz="2000" dirty="0"/>
              <a:t> </a:t>
            </a:r>
            <a:r>
              <a:rPr lang="en-US" sz="2000" dirty="0" err="1"/>
              <a:t>tedaviye</a:t>
            </a:r>
            <a:r>
              <a:rPr lang="en-US" sz="2000" dirty="0"/>
              <a:t> </a:t>
            </a:r>
            <a:r>
              <a:rPr lang="en-US" sz="2000" dirty="0" err="1"/>
              <a:t>yol</a:t>
            </a:r>
            <a:r>
              <a:rPr lang="en-US" sz="2000" dirty="0"/>
              <a:t> </a:t>
            </a:r>
            <a:r>
              <a:rPr lang="en-US" sz="2000" dirty="0" err="1"/>
              <a:t>açar</a:t>
            </a:r>
            <a:r>
              <a:rPr lang="en-US" sz="2000" dirty="0"/>
              <a:t>.</a:t>
            </a:r>
          </a:p>
        </p:txBody>
      </p:sp>
    </p:spTree>
    <p:extLst>
      <p:ext uri="{BB962C8B-B14F-4D97-AF65-F5344CB8AC3E}">
        <p14:creationId xmlns:p14="http://schemas.microsoft.com/office/powerpoint/2010/main" val="3363699262"/>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CC4727BA-106E-723B-C6FF-60516D3DE0CC}"/>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400" kern="1200" dirty="0">
                <a:solidFill>
                  <a:srgbClr val="FFFFFF"/>
                </a:solidFill>
                <a:latin typeface="+mj-lt"/>
                <a:ea typeface="+mj-ea"/>
                <a:cs typeface="+mj-cs"/>
              </a:rPr>
              <a:t>LİTERATÜR ARAŞTIRMASI ÇALIŞMASI</a:t>
            </a:r>
          </a:p>
        </p:txBody>
      </p:sp>
      <p:pic>
        <p:nvPicPr>
          <p:cNvPr id="5" name="İçerik Yer Tutucusu 4" descr="masa içeren bir resim&#10;&#10;Açıklama otomatik olarak oluşturuldu">
            <a:extLst>
              <a:ext uri="{FF2B5EF4-FFF2-40B4-BE49-F238E27FC236}">
                <a16:creationId xmlns:a16="http://schemas.microsoft.com/office/drawing/2014/main" id="{97F8BFF0-848C-DC9F-8536-49B62918A31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89016" y="619126"/>
            <a:ext cx="8306360" cy="5648324"/>
          </a:xfrm>
          <a:prstGeom prst="rect">
            <a:avLst/>
          </a:prstGeom>
        </p:spPr>
      </p:pic>
    </p:spTree>
    <p:extLst>
      <p:ext uri="{BB962C8B-B14F-4D97-AF65-F5344CB8AC3E}">
        <p14:creationId xmlns:p14="http://schemas.microsoft.com/office/powerpoint/2010/main" val="37625225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8B3A2D1A-45FC-4F95-B150-1C13EF2F6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39C3C864-C625-4883-B868-9A4C470F4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291" y="3296652"/>
            <a:ext cx="12202113" cy="3561346"/>
          </a:xfrm>
          <a:custGeom>
            <a:avLst/>
            <a:gdLst>
              <a:gd name="connsiteX0" fmla="*/ 0 w 12202113"/>
              <a:gd name="connsiteY0" fmla="*/ 3188466 h 3188466"/>
              <a:gd name="connsiteX1" fmla="*/ 10116 w 12202113"/>
              <a:gd name="connsiteY1" fmla="*/ 2657641 h 3188466"/>
              <a:gd name="connsiteX2" fmla="*/ 10116 w 12202113"/>
              <a:gd name="connsiteY2" fmla="*/ 0 h 3188466"/>
              <a:gd name="connsiteX3" fmla="*/ 12202113 w 12202113"/>
              <a:gd name="connsiteY3" fmla="*/ 0 h 3188466"/>
              <a:gd name="connsiteX4" fmla="*/ 12202113 w 12202113"/>
              <a:gd name="connsiteY4" fmla="*/ 2879832 h 3188466"/>
              <a:gd name="connsiteX5" fmla="*/ 12198167 w 12202113"/>
              <a:gd name="connsiteY5" fmla="*/ 2880360 h 3188466"/>
              <a:gd name="connsiteX6" fmla="*/ 12122128 w 12202113"/>
              <a:gd name="connsiteY6" fmla="*/ 2887194 h 3188466"/>
              <a:gd name="connsiteX7" fmla="*/ 12028868 w 12202113"/>
              <a:gd name="connsiteY7" fmla="*/ 2911786 h 3188466"/>
              <a:gd name="connsiteX8" fmla="*/ 11995238 w 12202113"/>
              <a:gd name="connsiteY8" fmla="*/ 2914090 h 3188466"/>
              <a:gd name="connsiteX9" fmla="*/ 11996460 w 12202113"/>
              <a:gd name="connsiteY9" fmla="*/ 2918442 h 3188466"/>
              <a:gd name="connsiteX10" fmla="*/ 11983968 w 12202113"/>
              <a:gd name="connsiteY10" fmla="*/ 2918762 h 3188466"/>
              <a:gd name="connsiteX11" fmla="*/ 11956084 w 12202113"/>
              <a:gd name="connsiteY11" fmla="*/ 2918868 h 3188466"/>
              <a:gd name="connsiteX12" fmla="*/ 11872586 w 12202113"/>
              <a:gd name="connsiteY12" fmla="*/ 2920076 h 3188466"/>
              <a:gd name="connsiteX13" fmla="*/ 11849804 w 12202113"/>
              <a:gd name="connsiteY13" fmla="*/ 2928420 h 3188466"/>
              <a:gd name="connsiteX14" fmla="*/ 11828254 w 12202113"/>
              <a:gd name="connsiteY14" fmla="*/ 2928551 h 3188466"/>
              <a:gd name="connsiteX15" fmla="*/ 11703277 w 12202113"/>
              <a:gd name="connsiteY15" fmla="*/ 2939735 h 3188466"/>
              <a:gd name="connsiteX16" fmla="*/ 11686094 w 12202113"/>
              <a:gd name="connsiteY16" fmla="*/ 2940570 h 3188466"/>
              <a:gd name="connsiteX17" fmla="*/ 11676788 w 12202113"/>
              <a:gd name="connsiteY17" fmla="*/ 2944321 h 3188466"/>
              <a:gd name="connsiteX18" fmla="*/ 11643464 w 12202113"/>
              <a:gd name="connsiteY18" fmla="*/ 2945066 h 3188466"/>
              <a:gd name="connsiteX19" fmla="*/ 11641922 w 12202113"/>
              <a:gd name="connsiteY19" fmla="*/ 2947200 h 3188466"/>
              <a:gd name="connsiteX20" fmla="*/ 11532386 w 12202113"/>
              <a:gd name="connsiteY20" fmla="*/ 2965529 h 3188466"/>
              <a:gd name="connsiteX21" fmla="*/ 11513619 w 12202113"/>
              <a:gd name="connsiteY21" fmla="*/ 2968556 h 3188466"/>
              <a:gd name="connsiteX22" fmla="*/ 11497404 w 12202113"/>
              <a:gd name="connsiteY22" fmla="*/ 2967639 h 3188466"/>
              <a:gd name="connsiteX23" fmla="*/ 11407630 w 12202113"/>
              <a:gd name="connsiteY23" fmla="*/ 2970255 h 3188466"/>
              <a:gd name="connsiteX24" fmla="*/ 11386276 w 12202113"/>
              <a:gd name="connsiteY24" fmla="*/ 2968648 h 3188466"/>
              <a:gd name="connsiteX25" fmla="*/ 11377296 w 12202113"/>
              <a:gd name="connsiteY25" fmla="*/ 2965257 h 3188466"/>
              <a:gd name="connsiteX26" fmla="*/ 11342536 w 12202113"/>
              <a:gd name="connsiteY26" fmla="*/ 2971666 h 3188466"/>
              <a:gd name="connsiteX27" fmla="*/ 11288902 w 12202113"/>
              <a:gd name="connsiteY27" fmla="*/ 2976058 h 3188466"/>
              <a:gd name="connsiteX28" fmla="*/ 11263411 w 12202113"/>
              <a:gd name="connsiteY28" fmla="*/ 2979228 h 3188466"/>
              <a:gd name="connsiteX29" fmla="*/ 11242843 w 12202113"/>
              <a:gd name="connsiteY29" fmla="*/ 2977303 h 3188466"/>
              <a:gd name="connsiteX30" fmla="*/ 11125798 w 12202113"/>
              <a:gd name="connsiteY30" fmla="*/ 2976816 h 3188466"/>
              <a:gd name="connsiteX31" fmla="*/ 11098884 w 12202113"/>
              <a:gd name="connsiteY31" fmla="*/ 2973758 h 3188466"/>
              <a:gd name="connsiteX32" fmla="*/ 11086128 w 12202113"/>
              <a:gd name="connsiteY32" fmla="*/ 2967663 h 3188466"/>
              <a:gd name="connsiteX33" fmla="*/ 11076132 w 12202113"/>
              <a:gd name="connsiteY33" fmla="*/ 2969836 h 3188466"/>
              <a:gd name="connsiteX34" fmla="*/ 11005337 w 12202113"/>
              <a:gd name="connsiteY34" fmla="*/ 2970053 h 3188466"/>
              <a:gd name="connsiteX35" fmla="*/ 10959154 w 12202113"/>
              <a:gd name="connsiteY35" fmla="*/ 2970750 h 3188466"/>
              <a:gd name="connsiteX36" fmla="*/ 10956347 w 12202113"/>
              <a:gd name="connsiteY36" fmla="*/ 2979118 h 3188466"/>
              <a:gd name="connsiteX37" fmla="*/ 10915223 w 12202113"/>
              <a:gd name="connsiteY37" fmla="*/ 2982099 h 3188466"/>
              <a:gd name="connsiteX38" fmla="*/ 10871398 w 12202113"/>
              <a:gd name="connsiteY38" fmla="*/ 2976728 h 3188466"/>
              <a:gd name="connsiteX39" fmla="*/ 10819743 w 12202113"/>
              <a:gd name="connsiteY39" fmla="*/ 2977481 h 3188466"/>
              <a:gd name="connsiteX40" fmla="*/ 10788834 w 12202113"/>
              <a:gd name="connsiteY40" fmla="*/ 2977840 h 3188466"/>
              <a:gd name="connsiteX41" fmla="*/ 10707711 w 12202113"/>
              <a:gd name="connsiteY41" fmla="*/ 2985644 h 3188466"/>
              <a:gd name="connsiteX42" fmla="*/ 10576086 w 12202113"/>
              <a:gd name="connsiteY42" fmla="*/ 3015319 h 3188466"/>
              <a:gd name="connsiteX43" fmla="*/ 10534761 w 12202113"/>
              <a:gd name="connsiteY43" fmla="*/ 3019524 h 3188466"/>
              <a:gd name="connsiteX44" fmla="*/ 10527537 w 12202113"/>
              <a:gd name="connsiteY44" fmla="*/ 3017814 h 3188466"/>
              <a:gd name="connsiteX45" fmla="*/ 10321799 w 12202113"/>
              <a:gd name="connsiteY45" fmla="*/ 3035635 h 3188466"/>
              <a:gd name="connsiteX46" fmla="*/ 10284989 w 12202113"/>
              <a:gd name="connsiteY46" fmla="*/ 3036679 h 3188466"/>
              <a:gd name="connsiteX47" fmla="*/ 10257423 w 12202113"/>
              <a:gd name="connsiteY47" fmla="*/ 3036027 h 3188466"/>
              <a:gd name="connsiteX48" fmla="*/ 10191450 w 12202113"/>
              <a:gd name="connsiteY48" fmla="*/ 3041963 h 3188466"/>
              <a:gd name="connsiteX49" fmla="*/ 10083845 w 12202113"/>
              <a:gd name="connsiteY49" fmla="*/ 3054978 h 3188466"/>
              <a:gd name="connsiteX50" fmla="*/ 10060611 w 12202113"/>
              <a:gd name="connsiteY50" fmla="*/ 3057035 h 3188466"/>
              <a:gd name="connsiteX51" fmla="*/ 10039363 w 12202113"/>
              <a:gd name="connsiteY51" fmla="*/ 3055961 h 3188466"/>
              <a:gd name="connsiteX52" fmla="*/ 10033322 w 12202113"/>
              <a:gd name="connsiteY52" fmla="*/ 3053238 h 3188466"/>
              <a:gd name="connsiteX53" fmla="*/ 10020337 w 12202113"/>
              <a:gd name="connsiteY53" fmla="*/ 3053912 h 3188466"/>
              <a:gd name="connsiteX54" fmla="*/ 10016616 w 12202113"/>
              <a:gd name="connsiteY54" fmla="*/ 3053498 h 3188466"/>
              <a:gd name="connsiteX55" fmla="*/ 9995549 w 12202113"/>
              <a:gd name="connsiteY55" fmla="*/ 3051719 h 3188466"/>
              <a:gd name="connsiteX56" fmla="*/ 9957212 w 12202113"/>
              <a:gd name="connsiteY56" fmla="*/ 3062663 h 3188466"/>
              <a:gd name="connsiteX57" fmla="*/ 9904584 w 12202113"/>
              <a:gd name="connsiteY57" fmla="*/ 3063999 h 3188466"/>
              <a:gd name="connsiteX58" fmla="*/ 9713857 w 12202113"/>
              <a:gd name="connsiteY58" fmla="*/ 3087955 h 3188466"/>
              <a:gd name="connsiteX59" fmla="*/ 9678879 w 12202113"/>
              <a:gd name="connsiteY59" fmla="*/ 3079676 h 3188466"/>
              <a:gd name="connsiteX60" fmla="*/ 9598760 w 12202113"/>
              <a:gd name="connsiteY60" fmla="*/ 3085228 h 3188466"/>
              <a:gd name="connsiteX61" fmla="*/ 9488796 w 12202113"/>
              <a:gd name="connsiteY61" fmla="*/ 3115384 h 3188466"/>
              <a:gd name="connsiteX62" fmla="*/ 9341972 w 12202113"/>
              <a:gd name="connsiteY62" fmla="*/ 3126583 h 3188466"/>
              <a:gd name="connsiteX63" fmla="*/ 9333795 w 12202113"/>
              <a:gd name="connsiteY63" fmla="*/ 3132083 h 3188466"/>
              <a:gd name="connsiteX64" fmla="*/ 9321736 w 12202113"/>
              <a:gd name="connsiteY64" fmla="*/ 3135834 h 3188466"/>
              <a:gd name="connsiteX65" fmla="*/ 9319405 w 12202113"/>
              <a:gd name="connsiteY65" fmla="*/ 3135561 h 3188466"/>
              <a:gd name="connsiteX66" fmla="*/ 9302847 w 12202113"/>
              <a:gd name="connsiteY66" fmla="*/ 3137746 h 3188466"/>
              <a:gd name="connsiteX67" fmla="*/ 9300930 w 12202113"/>
              <a:gd name="connsiteY67" fmla="*/ 3139687 h 3188466"/>
              <a:gd name="connsiteX68" fmla="*/ 9290106 w 12202113"/>
              <a:gd name="connsiteY68" fmla="*/ 3141645 h 3188466"/>
              <a:gd name="connsiteX69" fmla="*/ 9270220 w 12202113"/>
              <a:gd name="connsiteY69" fmla="*/ 3146737 h 3188466"/>
              <a:gd name="connsiteX70" fmla="*/ 9265150 w 12202113"/>
              <a:gd name="connsiteY70" fmla="*/ 3146531 h 3188466"/>
              <a:gd name="connsiteX71" fmla="*/ 9233057 w 12202113"/>
              <a:gd name="connsiteY71" fmla="*/ 3152408 h 3188466"/>
              <a:gd name="connsiteX72" fmla="*/ 9231974 w 12202113"/>
              <a:gd name="connsiteY72" fmla="*/ 3151938 h 3188466"/>
              <a:gd name="connsiteX73" fmla="*/ 9220130 w 12202113"/>
              <a:gd name="connsiteY73" fmla="*/ 3151189 h 3188466"/>
              <a:gd name="connsiteX74" fmla="*/ 9198955 w 12202113"/>
              <a:gd name="connsiteY74" fmla="*/ 3151015 h 3188466"/>
              <a:gd name="connsiteX75" fmla="*/ 9142196 w 12202113"/>
              <a:gd name="connsiteY75" fmla="*/ 3143802 h 3188466"/>
              <a:gd name="connsiteX76" fmla="*/ 9108665 w 12202113"/>
              <a:gd name="connsiteY76" fmla="*/ 3149868 h 3188466"/>
              <a:gd name="connsiteX77" fmla="*/ 9014086 w 12202113"/>
              <a:gd name="connsiteY77" fmla="*/ 3150791 h 3188466"/>
              <a:gd name="connsiteX78" fmla="*/ 8915037 w 12202113"/>
              <a:gd name="connsiteY78" fmla="*/ 3140020 h 3188466"/>
              <a:gd name="connsiteX79" fmla="*/ 8815667 w 12202113"/>
              <a:gd name="connsiteY79" fmla="*/ 3138606 h 3188466"/>
              <a:gd name="connsiteX80" fmla="*/ 8779688 w 12202113"/>
              <a:gd name="connsiteY80" fmla="*/ 3138895 h 3188466"/>
              <a:gd name="connsiteX81" fmla="*/ 8715556 w 12202113"/>
              <a:gd name="connsiteY81" fmla="*/ 3135878 h 3188466"/>
              <a:gd name="connsiteX82" fmla="*/ 8686183 w 12202113"/>
              <a:gd name="connsiteY82" fmla="*/ 3132307 h 3188466"/>
              <a:gd name="connsiteX83" fmla="*/ 8684895 w 12202113"/>
              <a:gd name="connsiteY83" fmla="*/ 3132527 h 3188466"/>
              <a:gd name="connsiteX84" fmla="*/ 8682270 w 12202113"/>
              <a:gd name="connsiteY84" fmla="*/ 3130989 h 3188466"/>
              <a:gd name="connsiteX85" fmla="*/ 8676836 w 12202113"/>
              <a:gd name="connsiteY85" fmla="*/ 3130278 h 3188466"/>
              <a:gd name="connsiteX86" fmla="*/ 8662002 w 12202113"/>
              <a:gd name="connsiteY86" fmla="*/ 3130735 h 3188466"/>
              <a:gd name="connsiteX87" fmla="*/ 8656423 w 12202113"/>
              <a:gd name="connsiteY87" fmla="*/ 3131304 h 3188466"/>
              <a:gd name="connsiteX88" fmla="*/ 8648261 w 12202113"/>
              <a:gd name="connsiteY88" fmla="*/ 3131294 h 3188466"/>
              <a:gd name="connsiteX89" fmla="*/ 8648057 w 12202113"/>
              <a:gd name="connsiteY89" fmla="*/ 3131167 h 3188466"/>
              <a:gd name="connsiteX90" fmla="*/ 8640412 w 12202113"/>
              <a:gd name="connsiteY90" fmla="*/ 3131403 h 3188466"/>
              <a:gd name="connsiteX91" fmla="*/ 8603003 w 12202113"/>
              <a:gd name="connsiteY91" fmla="*/ 3134155 h 3188466"/>
              <a:gd name="connsiteX92" fmla="*/ 8553571 w 12202113"/>
              <a:gd name="connsiteY92" fmla="*/ 3122125 h 3188466"/>
              <a:gd name="connsiteX93" fmla="*/ 8533128 w 12202113"/>
              <a:gd name="connsiteY93" fmla="*/ 3120039 h 3188466"/>
              <a:gd name="connsiteX94" fmla="*/ 8522209 w 12202113"/>
              <a:gd name="connsiteY94" fmla="*/ 3118252 h 3188466"/>
              <a:gd name="connsiteX95" fmla="*/ 8521532 w 12202113"/>
              <a:gd name="connsiteY95" fmla="*/ 3117705 h 3188466"/>
              <a:gd name="connsiteX96" fmla="*/ 8485667 w 12202113"/>
              <a:gd name="connsiteY96" fmla="*/ 3120406 h 3188466"/>
              <a:gd name="connsiteX97" fmla="*/ 8480905 w 12202113"/>
              <a:gd name="connsiteY97" fmla="*/ 3119749 h 3188466"/>
              <a:gd name="connsiteX98" fmla="*/ 8457530 w 12202113"/>
              <a:gd name="connsiteY98" fmla="*/ 3122810 h 3188466"/>
              <a:gd name="connsiteX99" fmla="*/ 8445451 w 12202113"/>
              <a:gd name="connsiteY99" fmla="*/ 3123697 h 3188466"/>
              <a:gd name="connsiteX100" fmla="*/ 8442039 w 12202113"/>
              <a:gd name="connsiteY100" fmla="*/ 3125378 h 3188466"/>
              <a:gd name="connsiteX101" fmla="*/ 8424215 w 12202113"/>
              <a:gd name="connsiteY101" fmla="*/ 3125963 h 3188466"/>
              <a:gd name="connsiteX102" fmla="*/ 8422165 w 12202113"/>
              <a:gd name="connsiteY102" fmla="*/ 3125491 h 3188466"/>
              <a:gd name="connsiteX103" fmla="*/ 8407465 w 12202113"/>
              <a:gd name="connsiteY103" fmla="*/ 3127979 h 3188466"/>
              <a:gd name="connsiteX104" fmla="*/ 8395146 w 12202113"/>
              <a:gd name="connsiteY104" fmla="*/ 3132488 h 3188466"/>
              <a:gd name="connsiteX105" fmla="*/ 8243538 w 12202113"/>
              <a:gd name="connsiteY105" fmla="*/ 3129873 h 3188466"/>
              <a:gd name="connsiteX106" fmla="*/ 8112685 w 12202113"/>
              <a:gd name="connsiteY106" fmla="*/ 3148698 h 3188466"/>
              <a:gd name="connsiteX107" fmla="*/ 8026741 w 12202113"/>
              <a:gd name="connsiteY107" fmla="*/ 3154015 h 3188466"/>
              <a:gd name="connsiteX108" fmla="*/ 8030400 w 12202113"/>
              <a:gd name="connsiteY108" fmla="*/ 3146736 h 3188466"/>
              <a:gd name="connsiteX109" fmla="*/ 8002987 w 12202113"/>
              <a:gd name="connsiteY109" fmla="*/ 3135663 h 3188466"/>
              <a:gd name="connsiteX110" fmla="*/ 7798568 w 12202113"/>
              <a:gd name="connsiteY110" fmla="*/ 3141249 h 3188466"/>
              <a:gd name="connsiteX111" fmla="*/ 7746353 w 12202113"/>
              <a:gd name="connsiteY111" fmla="*/ 3137755 h 3188466"/>
              <a:gd name="connsiteX112" fmla="*/ 7700395 w 12202113"/>
              <a:gd name="connsiteY112" fmla="*/ 3144729 h 3188466"/>
              <a:gd name="connsiteX113" fmla="*/ 7681335 w 12202113"/>
              <a:gd name="connsiteY113" fmla="*/ 3141120 h 3188466"/>
              <a:gd name="connsiteX114" fmla="*/ 7678044 w 12202113"/>
              <a:gd name="connsiteY114" fmla="*/ 3140387 h 3188466"/>
              <a:gd name="connsiteX115" fmla="*/ 7664890 w 12202113"/>
              <a:gd name="connsiteY115" fmla="*/ 3139855 h 3188466"/>
              <a:gd name="connsiteX116" fmla="*/ 7661183 w 12202113"/>
              <a:gd name="connsiteY116" fmla="*/ 3136706 h 3188466"/>
              <a:gd name="connsiteX117" fmla="*/ 7641383 w 12202113"/>
              <a:gd name="connsiteY117" fmla="*/ 3133755 h 3188466"/>
              <a:gd name="connsiteX118" fmla="*/ 7617169 w 12202113"/>
              <a:gd name="connsiteY118" fmla="*/ 3133614 h 3188466"/>
              <a:gd name="connsiteX119" fmla="*/ 7531143 w 12202113"/>
              <a:gd name="connsiteY119" fmla="*/ 3132781 h 3188466"/>
              <a:gd name="connsiteX120" fmla="*/ 7517113 w 12202113"/>
              <a:gd name="connsiteY120" fmla="*/ 3134483 h 3188466"/>
              <a:gd name="connsiteX121" fmla="*/ 7471320 w 12202113"/>
              <a:gd name="connsiteY121" fmla="*/ 3131645 h 3188466"/>
              <a:gd name="connsiteX122" fmla="*/ 7430512 w 12202113"/>
              <a:gd name="connsiteY122" fmla="*/ 3131007 h 3188466"/>
              <a:gd name="connsiteX123" fmla="*/ 7404071 w 12202113"/>
              <a:gd name="connsiteY123" fmla="*/ 3132361 h 3188466"/>
              <a:gd name="connsiteX124" fmla="*/ 7397140 w 12202113"/>
              <a:gd name="connsiteY124" fmla="*/ 3131239 h 3188466"/>
              <a:gd name="connsiteX125" fmla="*/ 7370514 w 12202113"/>
              <a:gd name="connsiteY125" fmla="*/ 3130516 h 3188466"/>
              <a:gd name="connsiteX126" fmla="*/ 7356953 w 12202113"/>
              <a:gd name="connsiteY126" fmla="*/ 3132179 h 3188466"/>
              <a:gd name="connsiteX127" fmla="*/ 7343567 w 12202113"/>
              <a:gd name="connsiteY127" fmla="*/ 3128350 h 3188466"/>
              <a:gd name="connsiteX128" fmla="*/ 7340295 w 12202113"/>
              <a:gd name="connsiteY128" fmla="*/ 3125545 h 3188466"/>
              <a:gd name="connsiteX129" fmla="*/ 7321348 w 12202113"/>
              <a:gd name="connsiteY129" fmla="*/ 3126804 h 3188466"/>
              <a:gd name="connsiteX130" fmla="*/ 7305815 w 12202113"/>
              <a:gd name="connsiteY130" fmla="*/ 3124063 h 3188466"/>
              <a:gd name="connsiteX131" fmla="*/ 7292274 w 12202113"/>
              <a:gd name="connsiteY131" fmla="*/ 3125855 h 3188466"/>
              <a:gd name="connsiteX132" fmla="*/ 7286654 w 12202113"/>
              <a:gd name="connsiteY132" fmla="*/ 3125451 h 3188466"/>
              <a:gd name="connsiteX133" fmla="*/ 7272685 w 12202113"/>
              <a:gd name="connsiteY133" fmla="*/ 3124094 h 3188466"/>
              <a:gd name="connsiteX134" fmla="*/ 7248584 w 12202113"/>
              <a:gd name="connsiteY134" fmla="*/ 3121080 h 3188466"/>
              <a:gd name="connsiteX135" fmla="*/ 7241065 w 12202113"/>
              <a:gd name="connsiteY135" fmla="*/ 3120661 h 3188466"/>
              <a:gd name="connsiteX136" fmla="*/ 7224696 w 12202113"/>
              <a:gd name="connsiteY136" fmla="*/ 3116051 h 3188466"/>
              <a:gd name="connsiteX137" fmla="*/ 7193009 w 12202113"/>
              <a:gd name="connsiteY137" fmla="*/ 3112108 h 3188466"/>
              <a:gd name="connsiteX138" fmla="*/ 7137220 w 12202113"/>
              <a:gd name="connsiteY138" fmla="*/ 3098354 h 3188466"/>
              <a:gd name="connsiteX139" fmla="*/ 7104427 w 12202113"/>
              <a:gd name="connsiteY139" fmla="*/ 3091790 h 3188466"/>
              <a:gd name="connsiteX140" fmla="*/ 7082240 w 12202113"/>
              <a:gd name="connsiteY140" fmla="*/ 3085740 h 3188466"/>
              <a:gd name="connsiteX141" fmla="*/ 7016754 w 12202113"/>
              <a:gd name="connsiteY141" fmla="*/ 3077196 h 3188466"/>
              <a:gd name="connsiteX142" fmla="*/ 6904436 w 12202113"/>
              <a:gd name="connsiteY142" fmla="*/ 3065900 h 3188466"/>
              <a:gd name="connsiteX143" fmla="*/ 6881434 w 12202113"/>
              <a:gd name="connsiteY143" fmla="*/ 3062865 h 3188466"/>
              <a:gd name="connsiteX144" fmla="*/ 6865273 w 12202113"/>
              <a:gd name="connsiteY144" fmla="*/ 3057749 h 3188466"/>
              <a:gd name="connsiteX145" fmla="*/ 6864671 w 12202113"/>
              <a:gd name="connsiteY145" fmla="*/ 3054378 h 3188466"/>
              <a:gd name="connsiteX146" fmla="*/ 6852599 w 12202113"/>
              <a:gd name="connsiteY146" fmla="*/ 3052306 h 3188466"/>
              <a:gd name="connsiteX147" fmla="*/ 6850143 w 12202113"/>
              <a:gd name="connsiteY147" fmla="*/ 3051232 h 3188466"/>
              <a:gd name="connsiteX148" fmla="*/ 6835301 w 12202113"/>
              <a:gd name="connsiteY148" fmla="*/ 3045593 h 3188466"/>
              <a:gd name="connsiteX149" fmla="*/ 6784871 w 12202113"/>
              <a:gd name="connsiteY149" fmla="*/ 3046562 h 3188466"/>
              <a:gd name="connsiteX150" fmla="*/ 6738245 w 12202113"/>
              <a:gd name="connsiteY150" fmla="*/ 3037055 h 3188466"/>
              <a:gd name="connsiteX151" fmla="*/ 6537703 w 12202113"/>
              <a:gd name="connsiteY151" fmla="*/ 3017736 h 3188466"/>
              <a:gd name="connsiteX152" fmla="*/ 6521858 w 12202113"/>
              <a:gd name="connsiteY152" fmla="*/ 3004158 h 3188466"/>
              <a:gd name="connsiteX153" fmla="*/ 6445069 w 12202113"/>
              <a:gd name="connsiteY153" fmla="*/ 2992470 h 3188466"/>
              <a:gd name="connsiteX154" fmla="*/ 6302447 w 12202113"/>
              <a:gd name="connsiteY154" fmla="*/ 2994274 h 3188466"/>
              <a:gd name="connsiteX155" fmla="*/ 6160029 w 12202113"/>
              <a:gd name="connsiteY155" fmla="*/ 2973666 h 3188466"/>
              <a:gd name="connsiteX156" fmla="*/ 6144046 w 12202113"/>
              <a:gd name="connsiteY156" fmla="*/ 2976380 h 3188466"/>
              <a:gd name="connsiteX157" fmla="*/ 6127670 w 12202113"/>
              <a:gd name="connsiteY157" fmla="*/ 2976929 h 3188466"/>
              <a:gd name="connsiteX158" fmla="*/ 6126155 w 12202113"/>
              <a:gd name="connsiteY158" fmla="*/ 2976245 h 3188466"/>
              <a:gd name="connsiteX159" fmla="*/ 6108575 w 12202113"/>
              <a:gd name="connsiteY159" fmla="*/ 2974651 h 3188466"/>
              <a:gd name="connsiteX160" fmla="*/ 6103746 w 12202113"/>
              <a:gd name="connsiteY160" fmla="*/ 2975803 h 3188466"/>
              <a:gd name="connsiteX161" fmla="*/ 6091377 w 12202113"/>
              <a:gd name="connsiteY161" fmla="*/ 2975180 h 3188466"/>
              <a:gd name="connsiteX162" fmla="*/ 6066183 w 12202113"/>
              <a:gd name="connsiteY162" fmla="*/ 2975222 h 3188466"/>
              <a:gd name="connsiteX163" fmla="*/ 6063287 w 12202113"/>
              <a:gd name="connsiteY163" fmla="*/ 2974353 h 3188466"/>
              <a:gd name="connsiteX164" fmla="*/ 6054813 w 12202113"/>
              <a:gd name="connsiteY164" fmla="*/ 2974911 h 3188466"/>
              <a:gd name="connsiteX165" fmla="*/ 6050809 w 12202113"/>
              <a:gd name="connsiteY165" fmla="*/ 2973985 h 3188466"/>
              <a:gd name="connsiteX166" fmla="*/ 6013979 w 12202113"/>
              <a:gd name="connsiteY166" fmla="*/ 2974553 h 3188466"/>
              <a:gd name="connsiteX167" fmla="*/ 6013800 w 12202113"/>
              <a:gd name="connsiteY167" fmla="*/ 2973973 h 3188466"/>
              <a:gd name="connsiteX168" fmla="*/ 6004866 w 12202113"/>
              <a:gd name="connsiteY168" fmla="*/ 2971570 h 3188466"/>
              <a:gd name="connsiteX169" fmla="*/ 5987036 w 12202113"/>
              <a:gd name="connsiteY169" fmla="*/ 2968315 h 3188466"/>
              <a:gd name="connsiteX170" fmla="*/ 5950027 w 12202113"/>
              <a:gd name="connsiteY170" fmla="*/ 2953546 h 3188466"/>
              <a:gd name="connsiteX171" fmla="*/ 5911668 w 12202113"/>
              <a:gd name="connsiteY171" fmla="*/ 2954074 h 3188466"/>
              <a:gd name="connsiteX172" fmla="*/ 5904110 w 12202113"/>
              <a:gd name="connsiteY172" fmla="*/ 2953861 h 3188466"/>
              <a:gd name="connsiteX173" fmla="*/ 5904026 w 12202113"/>
              <a:gd name="connsiteY173" fmla="*/ 2953724 h 3188466"/>
              <a:gd name="connsiteX174" fmla="*/ 5896189 w 12202113"/>
              <a:gd name="connsiteY174" fmla="*/ 2953236 h 3188466"/>
              <a:gd name="connsiteX175" fmla="*/ 5890331 w 12202113"/>
              <a:gd name="connsiteY175" fmla="*/ 2953471 h 3188466"/>
              <a:gd name="connsiteX176" fmla="*/ 5875672 w 12202113"/>
              <a:gd name="connsiteY176" fmla="*/ 2953056 h 3188466"/>
              <a:gd name="connsiteX177" fmla="*/ 5871070 w 12202113"/>
              <a:gd name="connsiteY177" fmla="*/ 2952035 h 3188466"/>
              <a:gd name="connsiteX178" fmla="*/ 5869888 w 12202113"/>
              <a:gd name="connsiteY178" fmla="*/ 2950364 h 3188466"/>
              <a:gd name="connsiteX179" fmla="*/ 5868461 w 12202113"/>
              <a:gd name="connsiteY179" fmla="*/ 2950506 h 3188466"/>
              <a:gd name="connsiteX180" fmla="*/ 5843343 w 12202113"/>
              <a:gd name="connsiteY180" fmla="*/ 2945262 h 3188466"/>
              <a:gd name="connsiteX181" fmla="*/ 5784331 w 12202113"/>
              <a:gd name="connsiteY181" fmla="*/ 2938531 h 3188466"/>
              <a:gd name="connsiteX182" fmla="*/ 5749498 w 12202113"/>
              <a:gd name="connsiteY182" fmla="*/ 2936713 h 3188466"/>
              <a:gd name="connsiteX183" fmla="*/ 5655214 w 12202113"/>
              <a:gd name="connsiteY183" fmla="*/ 2929503 h 3188466"/>
              <a:gd name="connsiteX184" fmla="*/ 5561446 w 12202113"/>
              <a:gd name="connsiteY184" fmla="*/ 2920575 h 3188466"/>
              <a:gd name="connsiteX185" fmla="*/ 5519456 w 12202113"/>
              <a:gd name="connsiteY185" fmla="*/ 2906631 h 3188466"/>
              <a:gd name="connsiteX186" fmla="*/ 5514099 w 12202113"/>
              <a:gd name="connsiteY186" fmla="*/ 2906097 h 3188466"/>
              <a:gd name="connsiteX187" fmla="*/ 5499273 w 12202113"/>
              <a:gd name="connsiteY187" fmla="*/ 2907057 h 3188466"/>
              <a:gd name="connsiteX188" fmla="*/ 5493664 w 12202113"/>
              <a:gd name="connsiteY188" fmla="*/ 2907817 h 3188466"/>
              <a:gd name="connsiteX189" fmla="*/ 5485530 w 12202113"/>
              <a:gd name="connsiteY189" fmla="*/ 2908080 h 3188466"/>
              <a:gd name="connsiteX190" fmla="*/ 5485337 w 12202113"/>
              <a:gd name="connsiteY190" fmla="*/ 2907959 h 3188466"/>
              <a:gd name="connsiteX191" fmla="*/ 5477696 w 12202113"/>
              <a:gd name="connsiteY191" fmla="*/ 2908455 h 3188466"/>
              <a:gd name="connsiteX192" fmla="*/ 5440170 w 12202113"/>
              <a:gd name="connsiteY192" fmla="*/ 2912482 h 3188466"/>
              <a:gd name="connsiteX193" fmla="*/ 5391911 w 12202113"/>
              <a:gd name="connsiteY193" fmla="*/ 2902040 h 3188466"/>
              <a:gd name="connsiteX194" fmla="*/ 5371708 w 12202113"/>
              <a:gd name="connsiteY194" fmla="*/ 2900629 h 3188466"/>
              <a:gd name="connsiteX195" fmla="*/ 5360976 w 12202113"/>
              <a:gd name="connsiteY195" fmla="*/ 2899197 h 3188466"/>
              <a:gd name="connsiteX196" fmla="*/ 5360345 w 12202113"/>
              <a:gd name="connsiteY196" fmla="*/ 2898671 h 3188466"/>
              <a:gd name="connsiteX197" fmla="*/ 5324367 w 12202113"/>
              <a:gd name="connsiteY197" fmla="*/ 2902593 h 3188466"/>
              <a:gd name="connsiteX198" fmla="*/ 5319673 w 12202113"/>
              <a:gd name="connsiteY198" fmla="*/ 2902094 h 3188466"/>
              <a:gd name="connsiteX199" fmla="*/ 5296114 w 12202113"/>
              <a:gd name="connsiteY199" fmla="*/ 2905958 h 3188466"/>
              <a:gd name="connsiteX200" fmla="*/ 5283999 w 12202113"/>
              <a:gd name="connsiteY200" fmla="*/ 2907258 h 3188466"/>
              <a:gd name="connsiteX201" fmla="*/ 5280460 w 12202113"/>
              <a:gd name="connsiteY201" fmla="*/ 2909063 h 3188466"/>
              <a:gd name="connsiteX202" fmla="*/ 5262637 w 12202113"/>
              <a:gd name="connsiteY202" fmla="*/ 2910250 h 3188466"/>
              <a:gd name="connsiteX203" fmla="*/ 5260635 w 12202113"/>
              <a:gd name="connsiteY203" fmla="*/ 2909845 h 3188466"/>
              <a:gd name="connsiteX204" fmla="*/ 5245770 w 12202113"/>
              <a:gd name="connsiteY204" fmla="*/ 2912842 h 3188466"/>
              <a:gd name="connsiteX205" fmla="*/ 5233108 w 12202113"/>
              <a:gd name="connsiteY205" fmla="*/ 2917794 h 3188466"/>
              <a:gd name="connsiteX206" fmla="*/ 5082201 w 12202113"/>
              <a:gd name="connsiteY206" fmla="*/ 2920260 h 3188466"/>
              <a:gd name="connsiteX207" fmla="*/ 4939211 w 12202113"/>
              <a:gd name="connsiteY207" fmla="*/ 2931760 h 3188466"/>
              <a:gd name="connsiteX208" fmla="*/ 4794309 w 12202113"/>
              <a:gd name="connsiteY208" fmla="*/ 2937227 h 3188466"/>
              <a:gd name="connsiteX209" fmla="*/ 4637676 w 12202113"/>
              <a:gd name="connsiteY209" fmla="*/ 2946666 h 3188466"/>
              <a:gd name="connsiteX210" fmla="*/ 4585922 w 12202113"/>
              <a:gd name="connsiteY210" fmla="*/ 2944906 h 3188466"/>
              <a:gd name="connsiteX211" fmla="*/ 4539516 w 12202113"/>
              <a:gd name="connsiteY211" fmla="*/ 2953466 h 3188466"/>
              <a:gd name="connsiteX212" fmla="*/ 4520819 w 12202113"/>
              <a:gd name="connsiteY212" fmla="*/ 2950477 h 3188466"/>
              <a:gd name="connsiteX213" fmla="*/ 4517604 w 12202113"/>
              <a:gd name="connsiteY213" fmla="*/ 2949852 h 3188466"/>
              <a:gd name="connsiteX214" fmla="*/ 4504537 w 12202113"/>
              <a:gd name="connsiteY214" fmla="*/ 2949759 h 3188466"/>
              <a:gd name="connsiteX215" fmla="*/ 4501104 w 12202113"/>
              <a:gd name="connsiteY215" fmla="*/ 2946715 h 3188466"/>
              <a:gd name="connsiteX216" fmla="*/ 4342695 w 12202113"/>
              <a:gd name="connsiteY216" fmla="*/ 2951638 h 3188466"/>
              <a:gd name="connsiteX217" fmla="*/ 4274096 w 12202113"/>
              <a:gd name="connsiteY217" fmla="*/ 2953640 h 3188466"/>
              <a:gd name="connsiteX218" fmla="*/ 4248170 w 12202113"/>
              <a:gd name="connsiteY218" fmla="*/ 2951384 h 3188466"/>
              <a:gd name="connsiteX219" fmla="*/ 4147924 w 12202113"/>
              <a:gd name="connsiteY219" fmla="*/ 2945945 h 3188466"/>
              <a:gd name="connsiteX220" fmla="*/ 4061825 w 12202113"/>
              <a:gd name="connsiteY220" fmla="*/ 2944206 h 3188466"/>
              <a:gd name="connsiteX221" fmla="*/ 3998557 w 12202113"/>
              <a:gd name="connsiteY221" fmla="*/ 2955821 h 3188466"/>
              <a:gd name="connsiteX222" fmla="*/ 3993107 w 12202113"/>
              <a:gd name="connsiteY222" fmla="*/ 2953708 h 3188466"/>
              <a:gd name="connsiteX223" fmla="*/ 3949713 w 12202113"/>
              <a:gd name="connsiteY223" fmla="*/ 2955441 h 3188466"/>
              <a:gd name="connsiteX224" fmla="*/ 3797284 w 12202113"/>
              <a:gd name="connsiteY224" fmla="*/ 2977037 h 3188466"/>
              <a:gd name="connsiteX225" fmla="*/ 3712498 w 12202113"/>
              <a:gd name="connsiteY225" fmla="*/ 2979996 h 3188466"/>
              <a:gd name="connsiteX226" fmla="*/ 3682471 w 12202113"/>
              <a:gd name="connsiteY226" fmla="*/ 2978543 h 3188466"/>
              <a:gd name="connsiteX227" fmla="*/ 3632163 w 12202113"/>
              <a:gd name="connsiteY227" fmla="*/ 2976264 h 3188466"/>
              <a:gd name="connsiteX228" fmla="*/ 3594728 w 12202113"/>
              <a:gd name="connsiteY228" fmla="*/ 2968398 h 3188466"/>
              <a:gd name="connsiteX229" fmla="*/ 3552594 w 12202113"/>
              <a:gd name="connsiteY229" fmla="*/ 2968934 h 3188466"/>
              <a:gd name="connsiteX230" fmla="*/ 3542589 w 12202113"/>
              <a:gd name="connsiteY230" fmla="*/ 2977031 h 3188466"/>
              <a:gd name="connsiteX231" fmla="*/ 3497591 w 12202113"/>
              <a:gd name="connsiteY231" fmla="*/ 2975018 h 3188466"/>
              <a:gd name="connsiteX232" fmla="*/ 3429352 w 12202113"/>
              <a:gd name="connsiteY232" fmla="*/ 2971090 h 3188466"/>
              <a:gd name="connsiteX233" fmla="*/ 3389938 w 12202113"/>
              <a:gd name="connsiteY233" fmla="*/ 2970884 h 3188466"/>
              <a:gd name="connsiteX234" fmla="*/ 3282344 w 12202113"/>
              <a:gd name="connsiteY234" fmla="*/ 2968084 h 3188466"/>
              <a:gd name="connsiteX235" fmla="*/ 3174624 w 12202113"/>
              <a:gd name="connsiteY235" fmla="*/ 2963576 h 3188466"/>
              <a:gd name="connsiteX236" fmla="*/ 3111077 w 12202113"/>
              <a:gd name="connsiteY236" fmla="*/ 2951285 h 3188466"/>
              <a:gd name="connsiteX237" fmla="*/ 3022501 w 12202113"/>
              <a:gd name="connsiteY237" fmla="*/ 2948619 h 3188466"/>
              <a:gd name="connsiteX238" fmla="*/ 3007714 w 12202113"/>
              <a:gd name="connsiteY238" fmla="*/ 2946762 h 3188466"/>
              <a:gd name="connsiteX239" fmla="*/ 2903098 w 12202113"/>
              <a:gd name="connsiteY239" fmla="*/ 2940576 h 3188466"/>
              <a:gd name="connsiteX240" fmla="*/ 2781591 w 12202113"/>
              <a:gd name="connsiteY240" fmla="*/ 2946394 h 3188466"/>
              <a:gd name="connsiteX241" fmla="*/ 2627942 w 12202113"/>
              <a:gd name="connsiteY241" fmla="*/ 2919996 h 3188466"/>
              <a:gd name="connsiteX242" fmla="*/ 2354959 w 12202113"/>
              <a:gd name="connsiteY242" fmla="*/ 2882080 h 3188466"/>
              <a:gd name="connsiteX243" fmla="*/ 2063184 w 12202113"/>
              <a:gd name="connsiteY243" fmla="*/ 2879109 h 3188466"/>
              <a:gd name="connsiteX244" fmla="*/ 1986946 w 12202113"/>
              <a:gd name="connsiteY244" fmla="*/ 2887619 h 3188466"/>
              <a:gd name="connsiteX245" fmla="*/ 1763479 w 12202113"/>
              <a:gd name="connsiteY245" fmla="*/ 2909077 h 3188466"/>
              <a:gd name="connsiteX246" fmla="*/ 1537980 w 12202113"/>
              <a:gd name="connsiteY246" fmla="*/ 2960398 h 3188466"/>
              <a:gd name="connsiteX247" fmla="*/ 1395229 w 12202113"/>
              <a:gd name="connsiteY247" fmla="*/ 2975625 h 3188466"/>
              <a:gd name="connsiteX248" fmla="*/ 1327834 w 12202113"/>
              <a:gd name="connsiteY248" fmla="*/ 2989485 h 3188466"/>
              <a:gd name="connsiteX249" fmla="*/ 1280757 w 12202113"/>
              <a:gd name="connsiteY249" fmla="*/ 2992959 h 3188466"/>
              <a:gd name="connsiteX250" fmla="*/ 1252582 w 12202113"/>
              <a:gd name="connsiteY250" fmla="*/ 2995877 h 3188466"/>
              <a:gd name="connsiteX251" fmla="*/ 1204670 w 12202113"/>
              <a:gd name="connsiteY251" fmla="*/ 3014826 h 3188466"/>
              <a:gd name="connsiteX252" fmla="*/ 1020457 w 12202113"/>
              <a:gd name="connsiteY252" fmla="*/ 3031603 h 3188466"/>
              <a:gd name="connsiteX253" fmla="*/ 843248 w 12202113"/>
              <a:gd name="connsiteY253" fmla="*/ 3026954 h 3188466"/>
              <a:gd name="connsiteX254" fmla="*/ 583517 w 12202113"/>
              <a:gd name="connsiteY254" fmla="*/ 3089095 h 3188466"/>
              <a:gd name="connsiteX255" fmla="*/ 556836 w 12202113"/>
              <a:gd name="connsiteY255" fmla="*/ 3094374 h 3188466"/>
              <a:gd name="connsiteX256" fmla="*/ 412089 w 12202113"/>
              <a:gd name="connsiteY256" fmla="*/ 3121334 h 3188466"/>
              <a:gd name="connsiteX257" fmla="*/ 83929 w 12202113"/>
              <a:gd name="connsiteY257" fmla="*/ 3150566 h 3188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12202113" h="3188466">
                <a:moveTo>
                  <a:pt x="0" y="3188466"/>
                </a:moveTo>
                <a:lnTo>
                  <a:pt x="10116" y="2657641"/>
                </a:lnTo>
                <a:lnTo>
                  <a:pt x="10116" y="0"/>
                </a:lnTo>
                <a:lnTo>
                  <a:pt x="12202113" y="0"/>
                </a:lnTo>
                <a:lnTo>
                  <a:pt x="12202113" y="2879832"/>
                </a:lnTo>
                <a:lnTo>
                  <a:pt x="12198167" y="2880360"/>
                </a:lnTo>
                <a:cubicBezTo>
                  <a:pt x="12163116" y="2884349"/>
                  <a:pt x="12143771" y="2884544"/>
                  <a:pt x="12122128" y="2887194"/>
                </a:cubicBezTo>
                <a:cubicBezTo>
                  <a:pt x="12087086" y="2893347"/>
                  <a:pt x="12050015" y="2907304"/>
                  <a:pt x="12028868" y="2911786"/>
                </a:cubicBezTo>
                <a:lnTo>
                  <a:pt x="11995238" y="2914090"/>
                </a:lnTo>
                <a:lnTo>
                  <a:pt x="11996460" y="2918442"/>
                </a:lnTo>
                <a:lnTo>
                  <a:pt x="11983968" y="2918762"/>
                </a:lnTo>
                <a:lnTo>
                  <a:pt x="11956084" y="2918868"/>
                </a:lnTo>
                <a:cubicBezTo>
                  <a:pt x="11938684" y="2919526"/>
                  <a:pt x="11890300" y="2918483"/>
                  <a:pt x="11872586" y="2920076"/>
                </a:cubicBezTo>
                <a:cubicBezTo>
                  <a:pt x="11867476" y="2924717"/>
                  <a:pt x="11859589" y="2927247"/>
                  <a:pt x="11849804" y="2928420"/>
                </a:cubicBezTo>
                <a:lnTo>
                  <a:pt x="11828254" y="2928551"/>
                </a:lnTo>
                <a:lnTo>
                  <a:pt x="11703277" y="2939735"/>
                </a:lnTo>
                <a:lnTo>
                  <a:pt x="11686094" y="2940570"/>
                </a:lnTo>
                <a:lnTo>
                  <a:pt x="11676788" y="2944321"/>
                </a:lnTo>
                <a:cubicBezTo>
                  <a:pt x="11669684" y="2945069"/>
                  <a:pt x="11649276" y="2944585"/>
                  <a:pt x="11643464" y="2945066"/>
                </a:cubicBezTo>
                <a:lnTo>
                  <a:pt x="11641922" y="2947200"/>
                </a:lnTo>
                <a:cubicBezTo>
                  <a:pt x="11623408" y="2950611"/>
                  <a:pt x="11553770" y="2961969"/>
                  <a:pt x="11532386" y="2965529"/>
                </a:cubicBezTo>
                <a:cubicBezTo>
                  <a:pt x="11528114" y="2962248"/>
                  <a:pt x="11518548" y="2967430"/>
                  <a:pt x="11513619" y="2968556"/>
                </a:cubicBezTo>
                <a:cubicBezTo>
                  <a:pt x="11512856" y="2966346"/>
                  <a:pt x="11500924" y="2965672"/>
                  <a:pt x="11497404" y="2967639"/>
                </a:cubicBezTo>
                <a:cubicBezTo>
                  <a:pt x="11413522" y="2978420"/>
                  <a:pt x="11455510" y="2956141"/>
                  <a:pt x="11407630" y="2970255"/>
                </a:cubicBezTo>
                <a:cubicBezTo>
                  <a:pt x="11399160" y="2971190"/>
                  <a:pt x="11392296" y="2970299"/>
                  <a:pt x="11386276" y="2968648"/>
                </a:cubicBezTo>
                <a:lnTo>
                  <a:pt x="11377296" y="2965257"/>
                </a:lnTo>
                <a:lnTo>
                  <a:pt x="11342536" y="2971666"/>
                </a:lnTo>
                <a:cubicBezTo>
                  <a:pt x="11325414" y="2973900"/>
                  <a:pt x="11307393" y="2975381"/>
                  <a:pt x="11288902" y="2976058"/>
                </a:cubicBezTo>
                <a:cubicBezTo>
                  <a:pt x="11284753" y="2971542"/>
                  <a:pt x="11270239" y="2977957"/>
                  <a:pt x="11263411" y="2979228"/>
                </a:cubicBezTo>
                <a:cubicBezTo>
                  <a:pt x="11263340" y="2976278"/>
                  <a:pt x="11248212" y="2974865"/>
                  <a:pt x="11242843" y="2977303"/>
                </a:cubicBezTo>
                <a:cubicBezTo>
                  <a:pt x="11130019" y="2987845"/>
                  <a:pt x="11193504" y="2960297"/>
                  <a:pt x="11125798" y="2976816"/>
                </a:cubicBezTo>
                <a:cubicBezTo>
                  <a:pt x="11114472" y="2977677"/>
                  <a:pt x="11105974" y="2976199"/>
                  <a:pt x="11098884" y="2973758"/>
                </a:cubicBezTo>
                <a:lnTo>
                  <a:pt x="11086128" y="2967663"/>
                </a:lnTo>
                <a:lnTo>
                  <a:pt x="11076132" y="2969836"/>
                </a:lnTo>
                <a:cubicBezTo>
                  <a:pt x="11038408" y="2970007"/>
                  <a:pt x="11027285" y="2963760"/>
                  <a:pt x="11005337" y="2970053"/>
                </a:cubicBezTo>
                <a:cubicBezTo>
                  <a:pt x="10972902" y="2956973"/>
                  <a:pt x="10983824" y="2968749"/>
                  <a:pt x="10959154" y="2970750"/>
                </a:cubicBezTo>
                <a:cubicBezTo>
                  <a:pt x="10939692" y="2973358"/>
                  <a:pt x="10975422" y="2978377"/>
                  <a:pt x="10956347" y="2979118"/>
                </a:cubicBezTo>
                <a:cubicBezTo>
                  <a:pt x="10935712" y="2975741"/>
                  <a:pt x="10936682" y="2986229"/>
                  <a:pt x="10915223" y="2982099"/>
                </a:cubicBezTo>
                <a:cubicBezTo>
                  <a:pt x="10920436" y="2974198"/>
                  <a:pt x="10872877" y="2983630"/>
                  <a:pt x="10871398" y="2976728"/>
                </a:cubicBezTo>
                <a:cubicBezTo>
                  <a:pt x="10853171" y="2986599"/>
                  <a:pt x="10844013" y="2974439"/>
                  <a:pt x="10819743" y="2977481"/>
                </a:cubicBezTo>
                <a:cubicBezTo>
                  <a:pt x="10808314" y="2981215"/>
                  <a:pt x="10800068" y="2981856"/>
                  <a:pt x="10788834" y="2977840"/>
                </a:cubicBezTo>
                <a:cubicBezTo>
                  <a:pt x="10736185" y="2996020"/>
                  <a:pt x="10756982" y="2978653"/>
                  <a:pt x="10707711" y="2985644"/>
                </a:cubicBezTo>
                <a:cubicBezTo>
                  <a:pt x="10665262" y="2992997"/>
                  <a:pt x="10617142" y="2997767"/>
                  <a:pt x="10576086" y="3015319"/>
                </a:cubicBezTo>
                <a:cubicBezTo>
                  <a:pt x="10568550" y="3020292"/>
                  <a:pt x="10550046" y="3022174"/>
                  <a:pt x="10534761" y="3019524"/>
                </a:cubicBezTo>
                <a:cubicBezTo>
                  <a:pt x="10532134" y="3019067"/>
                  <a:pt x="10529698" y="3018490"/>
                  <a:pt x="10527537" y="3017814"/>
                </a:cubicBezTo>
                <a:cubicBezTo>
                  <a:pt x="10492044" y="3020498"/>
                  <a:pt x="10362224" y="3032491"/>
                  <a:pt x="10321799" y="3035635"/>
                </a:cubicBezTo>
                <a:cubicBezTo>
                  <a:pt x="10318526" y="3029246"/>
                  <a:pt x="10298084" y="3040774"/>
                  <a:pt x="10284989" y="3036679"/>
                </a:cubicBezTo>
                <a:cubicBezTo>
                  <a:pt x="10275610" y="3033085"/>
                  <a:pt x="10267220" y="3035744"/>
                  <a:pt x="10257423" y="3036027"/>
                </a:cubicBezTo>
                <a:cubicBezTo>
                  <a:pt x="10244517" y="3033202"/>
                  <a:pt x="10202424" y="3038304"/>
                  <a:pt x="10191450" y="3041963"/>
                </a:cubicBezTo>
                <a:cubicBezTo>
                  <a:pt x="10165225" y="3054679"/>
                  <a:pt x="10105634" y="3045236"/>
                  <a:pt x="10083845" y="3054978"/>
                </a:cubicBezTo>
                <a:cubicBezTo>
                  <a:pt x="10075939" y="3056408"/>
                  <a:pt x="10068203" y="3056986"/>
                  <a:pt x="10060611" y="3057035"/>
                </a:cubicBezTo>
                <a:lnTo>
                  <a:pt x="10039363" y="3055961"/>
                </a:lnTo>
                <a:lnTo>
                  <a:pt x="10033322" y="3053238"/>
                </a:lnTo>
                <a:lnTo>
                  <a:pt x="10020337" y="3053912"/>
                </a:lnTo>
                <a:lnTo>
                  <a:pt x="10016616" y="3053498"/>
                </a:lnTo>
                <a:cubicBezTo>
                  <a:pt x="10009508" y="3052695"/>
                  <a:pt x="10002492" y="3051995"/>
                  <a:pt x="9995549" y="3051719"/>
                </a:cubicBezTo>
                <a:cubicBezTo>
                  <a:pt x="10004680" y="3065377"/>
                  <a:pt x="9937988" y="3051618"/>
                  <a:pt x="9957212" y="3062663"/>
                </a:cubicBezTo>
                <a:cubicBezTo>
                  <a:pt x="9920646" y="3063519"/>
                  <a:pt x="9948538" y="3073806"/>
                  <a:pt x="9904584" y="3063999"/>
                </a:cubicBezTo>
                <a:cubicBezTo>
                  <a:pt x="9847813" y="3075166"/>
                  <a:pt x="9758323" y="3071010"/>
                  <a:pt x="9713857" y="3087955"/>
                </a:cubicBezTo>
                <a:cubicBezTo>
                  <a:pt x="9719380" y="3081485"/>
                  <a:pt x="9695453" y="3076466"/>
                  <a:pt x="9678879" y="3079676"/>
                </a:cubicBezTo>
                <a:cubicBezTo>
                  <a:pt x="9698255" y="3054291"/>
                  <a:pt x="9613348" y="3102551"/>
                  <a:pt x="9598760" y="3085228"/>
                </a:cubicBezTo>
                <a:cubicBezTo>
                  <a:pt x="9598041" y="3101310"/>
                  <a:pt x="9523758" y="3128579"/>
                  <a:pt x="9488796" y="3115384"/>
                </a:cubicBezTo>
                <a:cubicBezTo>
                  <a:pt x="9435532" y="3118605"/>
                  <a:pt x="9397815" y="3131898"/>
                  <a:pt x="9341972" y="3126583"/>
                </a:cubicBezTo>
                <a:cubicBezTo>
                  <a:pt x="9340239" y="3128735"/>
                  <a:pt x="9337399" y="3130536"/>
                  <a:pt x="9333795" y="3132083"/>
                </a:cubicBezTo>
                <a:lnTo>
                  <a:pt x="9321736" y="3135834"/>
                </a:lnTo>
                <a:lnTo>
                  <a:pt x="9319405" y="3135561"/>
                </a:lnTo>
                <a:cubicBezTo>
                  <a:pt x="9310247" y="3135512"/>
                  <a:pt x="9305558" y="3136419"/>
                  <a:pt x="9302847" y="3137746"/>
                </a:cubicBezTo>
                <a:lnTo>
                  <a:pt x="9300930" y="3139687"/>
                </a:lnTo>
                <a:lnTo>
                  <a:pt x="9290106" y="3141645"/>
                </a:lnTo>
                <a:lnTo>
                  <a:pt x="9270220" y="3146737"/>
                </a:lnTo>
                <a:lnTo>
                  <a:pt x="9265150" y="3146531"/>
                </a:lnTo>
                <a:lnTo>
                  <a:pt x="9233057" y="3152408"/>
                </a:lnTo>
                <a:lnTo>
                  <a:pt x="9231974" y="3151938"/>
                </a:lnTo>
                <a:cubicBezTo>
                  <a:pt x="9228816" y="3151020"/>
                  <a:pt x="9225099" y="3150595"/>
                  <a:pt x="9220130" y="3151189"/>
                </a:cubicBezTo>
                <a:cubicBezTo>
                  <a:pt x="9218372" y="3142213"/>
                  <a:pt x="9213458" y="3148467"/>
                  <a:pt x="9198955" y="3151015"/>
                </a:cubicBezTo>
                <a:cubicBezTo>
                  <a:pt x="9192986" y="3137641"/>
                  <a:pt x="9157451" y="3149750"/>
                  <a:pt x="9142196" y="3143802"/>
                </a:cubicBezTo>
                <a:cubicBezTo>
                  <a:pt x="9131673" y="3145976"/>
                  <a:pt x="9120437" y="3148030"/>
                  <a:pt x="9108665" y="3149868"/>
                </a:cubicBezTo>
                <a:lnTo>
                  <a:pt x="9014086" y="3150791"/>
                </a:lnTo>
                <a:lnTo>
                  <a:pt x="8915037" y="3140020"/>
                </a:lnTo>
                <a:cubicBezTo>
                  <a:pt x="8878400" y="3139785"/>
                  <a:pt x="8846675" y="3135786"/>
                  <a:pt x="8815667" y="3138606"/>
                </a:cubicBezTo>
                <a:cubicBezTo>
                  <a:pt x="8803071" y="3135495"/>
                  <a:pt x="8791199" y="3134238"/>
                  <a:pt x="8779688" y="3138895"/>
                </a:cubicBezTo>
                <a:cubicBezTo>
                  <a:pt x="8745498" y="3137342"/>
                  <a:pt x="8737221" y="3130691"/>
                  <a:pt x="8715556" y="3135878"/>
                </a:cubicBezTo>
                <a:cubicBezTo>
                  <a:pt x="8696347" y="3125121"/>
                  <a:pt x="8695210" y="3129227"/>
                  <a:pt x="8686183" y="3132307"/>
                </a:cubicBezTo>
                <a:lnTo>
                  <a:pt x="8684895" y="3132527"/>
                </a:lnTo>
                <a:lnTo>
                  <a:pt x="8682270" y="3130989"/>
                </a:lnTo>
                <a:lnTo>
                  <a:pt x="8676836" y="3130278"/>
                </a:lnTo>
                <a:lnTo>
                  <a:pt x="8662002" y="3130735"/>
                </a:lnTo>
                <a:lnTo>
                  <a:pt x="8656423" y="3131304"/>
                </a:lnTo>
                <a:cubicBezTo>
                  <a:pt x="8652581" y="3131550"/>
                  <a:pt x="8650028" y="3131521"/>
                  <a:pt x="8648261" y="3131294"/>
                </a:cubicBezTo>
                <a:lnTo>
                  <a:pt x="8648057" y="3131167"/>
                </a:lnTo>
                <a:lnTo>
                  <a:pt x="8640412" y="3131403"/>
                </a:lnTo>
                <a:cubicBezTo>
                  <a:pt x="8627510" y="3132092"/>
                  <a:pt x="8614954" y="3133035"/>
                  <a:pt x="8603003" y="3134155"/>
                </a:cubicBezTo>
                <a:cubicBezTo>
                  <a:pt x="8592897" y="3127095"/>
                  <a:pt x="8548738" y="3135435"/>
                  <a:pt x="8553571" y="3122125"/>
                </a:cubicBezTo>
                <a:cubicBezTo>
                  <a:pt x="8537450" y="3123243"/>
                  <a:pt x="8527699" y="3128769"/>
                  <a:pt x="8533128" y="3120039"/>
                </a:cubicBezTo>
                <a:cubicBezTo>
                  <a:pt x="8527821" y="3120156"/>
                  <a:pt x="8524551" y="3119414"/>
                  <a:pt x="8522209" y="3118252"/>
                </a:cubicBezTo>
                <a:lnTo>
                  <a:pt x="8521532" y="3117705"/>
                </a:lnTo>
                <a:lnTo>
                  <a:pt x="8485667" y="3120406"/>
                </a:lnTo>
                <a:lnTo>
                  <a:pt x="8480905" y="3119749"/>
                </a:lnTo>
                <a:lnTo>
                  <a:pt x="8457530" y="3122810"/>
                </a:lnTo>
                <a:lnTo>
                  <a:pt x="8445451" y="3123697"/>
                </a:lnTo>
                <a:lnTo>
                  <a:pt x="8442039" y="3125378"/>
                </a:lnTo>
                <a:cubicBezTo>
                  <a:pt x="8438355" y="3126399"/>
                  <a:pt x="8433075" y="3126839"/>
                  <a:pt x="8424215" y="3125963"/>
                </a:cubicBezTo>
                <a:lnTo>
                  <a:pt x="8422165" y="3125491"/>
                </a:lnTo>
                <a:lnTo>
                  <a:pt x="8407465" y="3127979"/>
                </a:lnTo>
                <a:cubicBezTo>
                  <a:pt x="8402731" y="3129129"/>
                  <a:pt x="8398540" y="3130592"/>
                  <a:pt x="8395146" y="3132488"/>
                </a:cubicBezTo>
                <a:cubicBezTo>
                  <a:pt x="8345093" y="3122354"/>
                  <a:pt x="8297866" y="3131626"/>
                  <a:pt x="8243538" y="3129873"/>
                </a:cubicBezTo>
                <a:cubicBezTo>
                  <a:pt x="8220052" y="3114107"/>
                  <a:pt x="8126172" y="3133411"/>
                  <a:pt x="8112685" y="3148698"/>
                </a:cubicBezTo>
                <a:cubicBezTo>
                  <a:pt x="8112380" y="3135302"/>
                  <a:pt x="8044302" y="3153542"/>
                  <a:pt x="8026741" y="3154015"/>
                </a:cubicBezTo>
                <a:cubicBezTo>
                  <a:pt x="8020887" y="3154173"/>
                  <a:pt x="8020646" y="3152357"/>
                  <a:pt x="8030400" y="3146736"/>
                </a:cubicBezTo>
                <a:cubicBezTo>
                  <a:pt x="8011739" y="3148301"/>
                  <a:pt x="7992477" y="3141339"/>
                  <a:pt x="8002987" y="3135663"/>
                </a:cubicBezTo>
                <a:cubicBezTo>
                  <a:pt x="7946297" y="3147811"/>
                  <a:pt x="7862627" y="3135732"/>
                  <a:pt x="7798568" y="3141249"/>
                </a:cubicBezTo>
                <a:cubicBezTo>
                  <a:pt x="7763645" y="3127901"/>
                  <a:pt x="7782577" y="3140251"/>
                  <a:pt x="7746353" y="3137755"/>
                </a:cubicBezTo>
                <a:cubicBezTo>
                  <a:pt x="7756261" y="3150042"/>
                  <a:pt x="7702377" y="3130861"/>
                  <a:pt x="7700395" y="3144729"/>
                </a:cubicBezTo>
                <a:cubicBezTo>
                  <a:pt x="7693866" y="3143835"/>
                  <a:pt x="7687603" y="3142532"/>
                  <a:pt x="7681335" y="3141120"/>
                </a:cubicBezTo>
                <a:lnTo>
                  <a:pt x="7678044" y="3140387"/>
                </a:lnTo>
                <a:lnTo>
                  <a:pt x="7664890" y="3139855"/>
                </a:lnTo>
                <a:lnTo>
                  <a:pt x="7661183" y="3136706"/>
                </a:lnTo>
                <a:lnTo>
                  <a:pt x="7641383" y="3133755"/>
                </a:lnTo>
                <a:cubicBezTo>
                  <a:pt x="7633967" y="3133115"/>
                  <a:pt x="7625987" y="3132967"/>
                  <a:pt x="7617169" y="3133614"/>
                </a:cubicBezTo>
                <a:cubicBezTo>
                  <a:pt x="7595475" y="3139109"/>
                  <a:pt x="7561695" y="3132374"/>
                  <a:pt x="7531143" y="3132781"/>
                </a:cubicBezTo>
                <a:lnTo>
                  <a:pt x="7517113" y="3134483"/>
                </a:lnTo>
                <a:lnTo>
                  <a:pt x="7471320" y="3131645"/>
                </a:lnTo>
                <a:cubicBezTo>
                  <a:pt x="7458285" y="3131095"/>
                  <a:pt x="7444756" y="3130805"/>
                  <a:pt x="7430512" y="3131007"/>
                </a:cubicBezTo>
                <a:lnTo>
                  <a:pt x="7404071" y="3132361"/>
                </a:lnTo>
                <a:lnTo>
                  <a:pt x="7397140" y="3131239"/>
                </a:lnTo>
                <a:cubicBezTo>
                  <a:pt x="7385068" y="3131364"/>
                  <a:pt x="7369091" y="3135313"/>
                  <a:pt x="7370514" y="3130516"/>
                </a:cubicBezTo>
                <a:lnTo>
                  <a:pt x="7356953" y="3132179"/>
                </a:lnTo>
                <a:lnTo>
                  <a:pt x="7343567" y="3128350"/>
                </a:lnTo>
                <a:cubicBezTo>
                  <a:pt x="7342101" y="3127461"/>
                  <a:pt x="7340998" y="3126514"/>
                  <a:pt x="7340295" y="3125545"/>
                </a:cubicBezTo>
                <a:lnTo>
                  <a:pt x="7321348" y="3126804"/>
                </a:lnTo>
                <a:lnTo>
                  <a:pt x="7305815" y="3124063"/>
                </a:lnTo>
                <a:lnTo>
                  <a:pt x="7292274" y="3125855"/>
                </a:lnTo>
                <a:lnTo>
                  <a:pt x="7286654" y="3125451"/>
                </a:lnTo>
                <a:lnTo>
                  <a:pt x="7272685" y="3124094"/>
                </a:lnTo>
                <a:cubicBezTo>
                  <a:pt x="7265523" y="3123143"/>
                  <a:pt x="7257508" y="3121997"/>
                  <a:pt x="7248584" y="3121080"/>
                </a:cubicBezTo>
                <a:lnTo>
                  <a:pt x="7241065" y="3120661"/>
                </a:lnTo>
                <a:lnTo>
                  <a:pt x="7224696" y="3116051"/>
                </a:lnTo>
                <a:cubicBezTo>
                  <a:pt x="7212786" y="3112566"/>
                  <a:pt x="7203412" y="3110217"/>
                  <a:pt x="7193009" y="3112108"/>
                </a:cubicBezTo>
                <a:cubicBezTo>
                  <a:pt x="7175276" y="3107606"/>
                  <a:pt x="7162888" y="3094987"/>
                  <a:pt x="7137220" y="3098354"/>
                </a:cubicBezTo>
                <a:cubicBezTo>
                  <a:pt x="7145010" y="3092637"/>
                  <a:pt x="7108715" y="3097662"/>
                  <a:pt x="7104427" y="3091790"/>
                </a:cubicBezTo>
                <a:cubicBezTo>
                  <a:pt x="7102447" y="3087061"/>
                  <a:pt x="7090976" y="3087484"/>
                  <a:pt x="7082240" y="3085740"/>
                </a:cubicBezTo>
                <a:cubicBezTo>
                  <a:pt x="7076014" y="3080911"/>
                  <a:pt x="7032058" y="3076501"/>
                  <a:pt x="7016754" y="3077196"/>
                </a:cubicBezTo>
                <a:cubicBezTo>
                  <a:pt x="6973620" y="3082001"/>
                  <a:pt x="6938923" y="3062558"/>
                  <a:pt x="6904436" y="3065900"/>
                </a:cubicBezTo>
                <a:cubicBezTo>
                  <a:pt x="6895406" y="3065445"/>
                  <a:pt x="6887919" y="3064350"/>
                  <a:pt x="6881434" y="3062865"/>
                </a:cubicBezTo>
                <a:lnTo>
                  <a:pt x="6865273" y="3057749"/>
                </a:lnTo>
                <a:cubicBezTo>
                  <a:pt x="6865072" y="3056626"/>
                  <a:pt x="6864871" y="3055502"/>
                  <a:pt x="6864671" y="3054378"/>
                </a:cubicBezTo>
                <a:lnTo>
                  <a:pt x="6852599" y="3052306"/>
                </a:lnTo>
                <a:lnTo>
                  <a:pt x="6850143" y="3051232"/>
                </a:lnTo>
                <a:cubicBezTo>
                  <a:pt x="6845470" y="3049168"/>
                  <a:pt x="6840704" y="3047206"/>
                  <a:pt x="6835301" y="3045593"/>
                </a:cubicBezTo>
                <a:cubicBezTo>
                  <a:pt x="6820447" y="3058242"/>
                  <a:pt x="6786888" y="3033956"/>
                  <a:pt x="6784871" y="3046562"/>
                </a:cubicBezTo>
                <a:cubicBezTo>
                  <a:pt x="6752593" y="3039899"/>
                  <a:pt x="6759140" y="3053646"/>
                  <a:pt x="6738245" y="3037055"/>
                </a:cubicBezTo>
                <a:cubicBezTo>
                  <a:pt x="6671880" y="3034501"/>
                  <a:pt x="6603220" y="3013245"/>
                  <a:pt x="6537703" y="3017736"/>
                </a:cubicBezTo>
                <a:cubicBezTo>
                  <a:pt x="6553051" y="3013722"/>
                  <a:pt x="6541149" y="3004943"/>
                  <a:pt x="6521858" y="3004158"/>
                </a:cubicBezTo>
                <a:cubicBezTo>
                  <a:pt x="6580141" y="2987944"/>
                  <a:pt x="6428765" y="3009117"/>
                  <a:pt x="6445069" y="2992470"/>
                </a:cubicBezTo>
                <a:cubicBezTo>
                  <a:pt x="6417897" y="3005060"/>
                  <a:pt x="6310156" y="3011743"/>
                  <a:pt x="6302447" y="2994274"/>
                </a:cubicBezTo>
                <a:cubicBezTo>
                  <a:pt x="6252173" y="2986131"/>
                  <a:pt x="6198382" y="2989085"/>
                  <a:pt x="6160029" y="2973666"/>
                </a:cubicBezTo>
                <a:cubicBezTo>
                  <a:pt x="6155014" y="2975022"/>
                  <a:pt x="6149642" y="2975878"/>
                  <a:pt x="6144046" y="2976380"/>
                </a:cubicBezTo>
                <a:lnTo>
                  <a:pt x="6127670" y="2976929"/>
                </a:lnTo>
                <a:lnTo>
                  <a:pt x="6126155" y="2976245"/>
                </a:lnTo>
                <a:cubicBezTo>
                  <a:pt x="6118509" y="2974369"/>
                  <a:pt x="6113052" y="2974144"/>
                  <a:pt x="6108575" y="2974651"/>
                </a:cubicBezTo>
                <a:lnTo>
                  <a:pt x="6103746" y="2975803"/>
                </a:lnTo>
                <a:lnTo>
                  <a:pt x="6091377" y="2975180"/>
                </a:lnTo>
                <a:lnTo>
                  <a:pt x="6066183" y="2975222"/>
                </a:lnTo>
                <a:lnTo>
                  <a:pt x="6063287" y="2974353"/>
                </a:lnTo>
                <a:lnTo>
                  <a:pt x="6054813" y="2974911"/>
                </a:lnTo>
                <a:lnTo>
                  <a:pt x="6050809" y="2973985"/>
                </a:lnTo>
                <a:lnTo>
                  <a:pt x="6013979" y="2974553"/>
                </a:lnTo>
                <a:cubicBezTo>
                  <a:pt x="6013918" y="2974361"/>
                  <a:pt x="6013860" y="2974167"/>
                  <a:pt x="6013800" y="2973973"/>
                </a:cubicBezTo>
                <a:cubicBezTo>
                  <a:pt x="6012565" y="2972689"/>
                  <a:pt x="6010070" y="2971765"/>
                  <a:pt x="6004866" y="2971570"/>
                </a:cubicBezTo>
                <a:cubicBezTo>
                  <a:pt x="6017706" y="2963268"/>
                  <a:pt x="6003515" y="2968156"/>
                  <a:pt x="5987036" y="2968315"/>
                </a:cubicBezTo>
                <a:cubicBezTo>
                  <a:pt x="6003302" y="2955458"/>
                  <a:pt x="5953573" y="2961108"/>
                  <a:pt x="5950027" y="2953546"/>
                </a:cubicBezTo>
                <a:cubicBezTo>
                  <a:pt x="5937559" y="2953953"/>
                  <a:pt x="5924668" y="2954151"/>
                  <a:pt x="5911668" y="2954074"/>
                </a:cubicBezTo>
                <a:lnTo>
                  <a:pt x="5904110" y="2953861"/>
                </a:lnTo>
                <a:cubicBezTo>
                  <a:pt x="5904082" y="2953815"/>
                  <a:pt x="5904053" y="2953769"/>
                  <a:pt x="5904026" y="2953724"/>
                </a:cubicBezTo>
                <a:cubicBezTo>
                  <a:pt x="5902528" y="2953395"/>
                  <a:pt x="5900097" y="2953219"/>
                  <a:pt x="5896189" y="2953236"/>
                </a:cubicBezTo>
                <a:lnTo>
                  <a:pt x="5890331" y="2953471"/>
                </a:lnTo>
                <a:lnTo>
                  <a:pt x="5875672" y="2953056"/>
                </a:lnTo>
                <a:lnTo>
                  <a:pt x="5871070" y="2952035"/>
                </a:lnTo>
                <a:lnTo>
                  <a:pt x="5869888" y="2950364"/>
                </a:lnTo>
                <a:lnTo>
                  <a:pt x="5868461" y="2950506"/>
                </a:lnTo>
                <a:cubicBezTo>
                  <a:pt x="5857092" y="2953019"/>
                  <a:pt x="5852416" y="2957005"/>
                  <a:pt x="5843343" y="2945262"/>
                </a:cubicBezTo>
                <a:cubicBezTo>
                  <a:pt x="5817989" y="2949116"/>
                  <a:pt x="5815840" y="2942065"/>
                  <a:pt x="5784331" y="2938531"/>
                </a:cubicBezTo>
                <a:cubicBezTo>
                  <a:pt x="5769202" y="2942455"/>
                  <a:pt x="5758885" y="2940521"/>
                  <a:pt x="5749498" y="2936713"/>
                </a:cubicBezTo>
                <a:cubicBezTo>
                  <a:pt x="5717228" y="2937683"/>
                  <a:pt x="5690227" y="2931877"/>
                  <a:pt x="5655214" y="2929503"/>
                </a:cubicBezTo>
                <a:cubicBezTo>
                  <a:pt x="5614827" y="2933899"/>
                  <a:pt x="5598877" y="2923069"/>
                  <a:pt x="5561446" y="2920575"/>
                </a:cubicBezTo>
                <a:cubicBezTo>
                  <a:pt x="5525084" y="2929276"/>
                  <a:pt x="5537471" y="2911136"/>
                  <a:pt x="5519456" y="2906631"/>
                </a:cubicBezTo>
                <a:lnTo>
                  <a:pt x="5514099" y="2906097"/>
                </a:lnTo>
                <a:lnTo>
                  <a:pt x="5499273" y="2907057"/>
                </a:lnTo>
                <a:lnTo>
                  <a:pt x="5493664" y="2907817"/>
                </a:lnTo>
                <a:cubicBezTo>
                  <a:pt x="5489815" y="2908191"/>
                  <a:pt x="5487270" y="2908250"/>
                  <a:pt x="5485530" y="2908080"/>
                </a:cubicBezTo>
                <a:lnTo>
                  <a:pt x="5485337" y="2907959"/>
                </a:lnTo>
                <a:lnTo>
                  <a:pt x="5477696" y="2908455"/>
                </a:lnTo>
                <a:cubicBezTo>
                  <a:pt x="5464775" y="2909581"/>
                  <a:pt x="5452182" y="2910951"/>
                  <a:pt x="5440170" y="2912482"/>
                </a:cubicBezTo>
                <a:cubicBezTo>
                  <a:pt x="5430698" y="2905718"/>
                  <a:pt x="5385970" y="2915593"/>
                  <a:pt x="5391911" y="2902040"/>
                </a:cubicBezTo>
                <a:cubicBezTo>
                  <a:pt x="5375744" y="2903707"/>
                  <a:pt x="5365560" y="2909594"/>
                  <a:pt x="5371708" y="2900629"/>
                </a:cubicBezTo>
                <a:cubicBezTo>
                  <a:pt x="5366408" y="2900926"/>
                  <a:pt x="5363213" y="2900288"/>
                  <a:pt x="5360976" y="2899197"/>
                </a:cubicBezTo>
                <a:lnTo>
                  <a:pt x="5360345" y="2898671"/>
                </a:lnTo>
                <a:lnTo>
                  <a:pt x="5324367" y="2902593"/>
                </a:lnTo>
                <a:lnTo>
                  <a:pt x="5319673" y="2902094"/>
                </a:lnTo>
                <a:lnTo>
                  <a:pt x="5296114" y="2905958"/>
                </a:lnTo>
                <a:lnTo>
                  <a:pt x="5283999" y="2907258"/>
                </a:lnTo>
                <a:lnTo>
                  <a:pt x="5280460" y="2909063"/>
                </a:lnTo>
                <a:cubicBezTo>
                  <a:pt x="5276699" y="2910214"/>
                  <a:pt x="5271395" y="2910834"/>
                  <a:pt x="5262637" y="2910250"/>
                </a:cubicBezTo>
                <a:lnTo>
                  <a:pt x="5260635" y="2909845"/>
                </a:lnTo>
                <a:lnTo>
                  <a:pt x="5245770" y="2912842"/>
                </a:lnTo>
                <a:cubicBezTo>
                  <a:pt x="5240955" y="2914159"/>
                  <a:pt x="5236652" y="2915770"/>
                  <a:pt x="5233108" y="2917794"/>
                </a:cubicBezTo>
                <a:cubicBezTo>
                  <a:pt x="5184071" y="2909280"/>
                  <a:pt x="5136210" y="2920197"/>
                  <a:pt x="5082201" y="2920260"/>
                </a:cubicBezTo>
                <a:lnTo>
                  <a:pt x="4939211" y="2931760"/>
                </a:lnTo>
                <a:cubicBezTo>
                  <a:pt x="4920477" y="2933960"/>
                  <a:pt x="4783353" y="2943291"/>
                  <a:pt x="4794309" y="2937227"/>
                </a:cubicBezTo>
                <a:cubicBezTo>
                  <a:pt x="4736776" y="2951353"/>
                  <a:pt x="4701995" y="2938961"/>
                  <a:pt x="4637676" y="2946666"/>
                </a:cubicBezTo>
                <a:cubicBezTo>
                  <a:pt x="4603987" y="2934412"/>
                  <a:pt x="4621816" y="2946201"/>
                  <a:pt x="4585922" y="2944906"/>
                </a:cubicBezTo>
                <a:cubicBezTo>
                  <a:pt x="4594760" y="2956935"/>
                  <a:pt x="4542663" y="2939450"/>
                  <a:pt x="4539516" y="2953466"/>
                </a:cubicBezTo>
                <a:cubicBezTo>
                  <a:pt x="4533082" y="2952789"/>
                  <a:pt x="4526953" y="2951687"/>
                  <a:pt x="4520819" y="2950477"/>
                </a:cubicBezTo>
                <a:lnTo>
                  <a:pt x="4517604" y="2949852"/>
                </a:lnTo>
                <a:lnTo>
                  <a:pt x="4504537" y="2949759"/>
                </a:lnTo>
                <a:lnTo>
                  <a:pt x="4501104" y="2946715"/>
                </a:lnTo>
                <a:lnTo>
                  <a:pt x="4342695" y="2951638"/>
                </a:lnTo>
                <a:cubicBezTo>
                  <a:pt x="4328954" y="2954609"/>
                  <a:pt x="4284038" y="2957184"/>
                  <a:pt x="4274096" y="2953640"/>
                </a:cubicBezTo>
                <a:cubicBezTo>
                  <a:pt x="4264434" y="2953346"/>
                  <a:pt x="4254047" y="2955481"/>
                  <a:pt x="4248170" y="2951384"/>
                </a:cubicBezTo>
                <a:lnTo>
                  <a:pt x="4147924" y="2945945"/>
                </a:lnTo>
                <a:cubicBezTo>
                  <a:pt x="4131656" y="2952619"/>
                  <a:pt x="4104816" y="2942907"/>
                  <a:pt x="4061825" y="2944206"/>
                </a:cubicBezTo>
                <a:cubicBezTo>
                  <a:pt x="4044045" y="2951860"/>
                  <a:pt x="4032845" y="2944993"/>
                  <a:pt x="3998557" y="2955821"/>
                </a:cubicBezTo>
                <a:cubicBezTo>
                  <a:pt x="3997072" y="2955023"/>
                  <a:pt x="3995237" y="2954313"/>
                  <a:pt x="3993107" y="2953708"/>
                </a:cubicBezTo>
                <a:cubicBezTo>
                  <a:pt x="3980729" y="2950196"/>
                  <a:pt x="3961302" y="2950972"/>
                  <a:pt x="3949713" y="2955441"/>
                </a:cubicBezTo>
                <a:cubicBezTo>
                  <a:pt x="3894925" y="2970367"/>
                  <a:pt x="3844508" y="2972262"/>
                  <a:pt x="3797284" y="2977037"/>
                </a:cubicBezTo>
                <a:cubicBezTo>
                  <a:pt x="3743822" y="2981057"/>
                  <a:pt x="3778974" y="2965129"/>
                  <a:pt x="3712498" y="2979996"/>
                </a:cubicBezTo>
                <a:cubicBezTo>
                  <a:pt x="3705202" y="2975373"/>
                  <a:pt x="3696720" y="2975524"/>
                  <a:pt x="3682471" y="2978543"/>
                </a:cubicBezTo>
                <a:cubicBezTo>
                  <a:pt x="3656488" y="2980127"/>
                  <a:pt x="3658300" y="2967587"/>
                  <a:pt x="3632163" y="2976264"/>
                </a:cubicBezTo>
                <a:cubicBezTo>
                  <a:pt x="3636766" y="2969363"/>
                  <a:pt x="3582819" y="2975892"/>
                  <a:pt x="3594728" y="2968398"/>
                </a:cubicBezTo>
                <a:cubicBezTo>
                  <a:pt x="3577705" y="2963064"/>
                  <a:pt x="3569481" y="2973476"/>
                  <a:pt x="3552594" y="2968934"/>
                </a:cubicBezTo>
                <a:cubicBezTo>
                  <a:pt x="3533613" y="2968552"/>
                  <a:pt x="3563577" y="2975594"/>
                  <a:pt x="3542589" y="2977031"/>
                </a:cubicBezTo>
                <a:cubicBezTo>
                  <a:pt x="3517131" y="2977564"/>
                  <a:pt x="3517346" y="2989828"/>
                  <a:pt x="3497591" y="2975018"/>
                </a:cubicBezTo>
                <a:lnTo>
                  <a:pt x="3429352" y="2971090"/>
                </a:lnTo>
                <a:cubicBezTo>
                  <a:pt x="3414141" y="2975624"/>
                  <a:pt x="3401904" y="2974195"/>
                  <a:pt x="3389938" y="2970884"/>
                </a:cubicBezTo>
                <a:cubicBezTo>
                  <a:pt x="3354504" y="2973297"/>
                  <a:pt x="3322178" y="2968827"/>
                  <a:pt x="3282344" y="2968084"/>
                </a:cubicBezTo>
                <a:cubicBezTo>
                  <a:pt x="3239277" y="2974224"/>
                  <a:pt x="3217192" y="2964327"/>
                  <a:pt x="3174624" y="2963576"/>
                </a:cubicBezTo>
                <a:cubicBezTo>
                  <a:pt x="3132504" y="2975210"/>
                  <a:pt x="3146911" y="2949576"/>
                  <a:pt x="3111077" y="2951285"/>
                </a:cubicBezTo>
                <a:cubicBezTo>
                  <a:pt x="3052732" y="2962418"/>
                  <a:pt x="3112543" y="2942881"/>
                  <a:pt x="3022501" y="2948619"/>
                </a:cubicBezTo>
                <a:cubicBezTo>
                  <a:pt x="3017399" y="2950352"/>
                  <a:pt x="3006521" y="2948989"/>
                  <a:pt x="3007714" y="2946762"/>
                </a:cubicBezTo>
                <a:cubicBezTo>
                  <a:pt x="2987987" y="2948105"/>
                  <a:pt x="2931270" y="2937206"/>
                  <a:pt x="2903098" y="2940576"/>
                </a:cubicBezTo>
                <a:cubicBezTo>
                  <a:pt x="2848155" y="2935894"/>
                  <a:pt x="2821430" y="2947095"/>
                  <a:pt x="2781591" y="2946394"/>
                </a:cubicBezTo>
                <a:cubicBezTo>
                  <a:pt x="2735559" y="2940279"/>
                  <a:pt x="2708563" y="2934146"/>
                  <a:pt x="2627942" y="2919996"/>
                </a:cubicBezTo>
                <a:lnTo>
                  <a:pt x="2354959" y="2882080"/>
                </a:lnTo>
                <a:cubicBezTo>
                  <a:pt x="2252426" y="2847776"/>
                  <a:pt x="2124519" y="2878188"/>
                  <a:pt x="2063184" y="2879109"/>
                </a:cubicBezTo>
                <a:cubicBezTo>
                  <a:pt x="2038620" y="2892844"/>
                  <a:pt x="2017217" y="2880735"/>
                  <a:pt x="1986946" y="2887619"/>
                </a:cubicBezTo>
                <a:cubicBezTo>
                  <a:pt x="1919067" y="2894646"/>
                  <a:pt x="1852404" y="2912737"/>
                  <a:pt x="1763479" y="2909077"/>
                </a:cubicBezTo>
                <a:cubicBezTo>
                  <a:pt x="1726097" y="2949538"/>
                  <a:pt x="1621108" y="2933327"/>
                  <a:pt x="1537980" y="2960398"/>
                </a:cubicBezTo>
                <a:cubicBezTo>
                  <a:pt x="1489205" y="2967965"/>
                  <a:pt x="1410921" y="2954082"/>
                  <a:pt x="1395229" y="2975625"/>
                </a:cubicBezTo>
                <a:cubicBezTo>
                  <a:pt x="1371975" y="2964548"/>
                  <a:pt x="1352259" y="2986116"/>
                  <a:pt x="1327834" y="2989485"/>
                </a:cubicBezTo>
                <a:cubicBezTo>
                  <a:pt x="1307734" y="2982782"/>
                  <a:pt x="1298456" y="2990289"/>
                  <a:pt x="1280757" y="2992959"/>
                </a:cubicBezTo>
                <a:cubicBezTo>
                  <a:pt x="1272383" y="2988567"/>
                  <a:pt x="1257337" y="2989790"/>
                  <a:pt x="1252582" y="2995877"/>
                </a:cubicBezTo>
                <a:cubicBezTo>
                  <a:pt x="1260705" y="3008688"/>
                  <a:pt x="1207969" y="3005420"/>
                  <a:pt x="1204670" y="3014826"/>
                </a:cubicBezTo>
                <a:cubicBezTo>
                  <a:pt x="1174431" y="3018683"/>
                  <a:pt x="1041848" y="3015513"/>
                  <a:pt x="1020457" y="3031603"/>
                </a:cubicBezTo>
                <a:cubicBezTo>
                  <a:pt x="959520" y="3042500"/>
                  <a:pt x="869308" y="3024872"/>
                  <a:pt x="843248" y="3026954"/>
                </a:cubicBezTo>
                <a:cubicBezTo>
                  <a:pt x="815646" y="3001836"/>
                  <a:pt x="694189" y="3080490"/>
                  <a:pt x="583517" y="3089095"/>
                </a:cubicBezTo>
                <a:cubicBezTo>
                  <a:pt x="568425" y="3087467"/>
                  <a:pt x="560448" y="3088013"/>
                  <a:pt x="556836" y="3094374"/>
                </a:cubicBezTo>
                <a:cubicBezTo>
                  <a:pt x="528264" y="3099747"/>
                  <a:pt x="471823" y="3109156"/>
                  <a:pt x="412089" y="3121334"/>
                </a:cubicBezTo>
                <a:cubicBezTo>
                  <a:pt x="367235" y="3131096"/>
                  <a:pt x="143790" y="3139436"/>
                  <a:pt x="83929" y="3150566"/>
                </a:cubicBez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İçerik Yer Tutucusu 4">
            <a:extLst>
              <a:ext uri="{FF2B5EF4-FFF2-40B4-BE49-F238E27FC236}">
                <a16:creationId xmlns:a16="http://schemas.microsoft.com/office/drawing/2014/main" id="{FF9B3B28-7CE8-6750-D936-6FD820BC9143}"/>
              </a:ext>
            </a:extLst>
          </p:cNvPr>
          <p:cNvPicPr>
            <a:picLocks noGrp="1" noChangeAspect="1"/>
          </p:cNvPicPr>
          <p:nvPr>
            <p:ph idx="1"/>
          </p:nvPr>
        </p:nvPicPr>
        <p:blipFill>
          <a:blip r:embed="rId2"/>
          <a:stretch>
            <a:fillRect/>
          </a:stretch>
        </p:blipFill>
        <p:spPr>
          <a:xfrm>
            <a:off x="1158955" y="664783"/>
            <a:ext cx="9875259" cy="2246621"/>
          </a:xfrm>
          <a:prstGeom prst="rect">
            <a:avLst/>
          </a:prstGeom>
        </p:spPr>
      </p:pic>
      <p:sp>
        <p:nvSpPr>
          <p:cNvPr id="9" name="Metin kutusu 8">
            <a:extLst>
              <a:ext uri="{FF2B5EF4-FFF2-40B4-BE49-F238E27FC236}">
                <a16:creationId xmlns:a16="http://schemas.microsoft.com/office/drawing/2014/main" id="{BDBC822A-FAA8-7AEB-EACA-70595764ED21}"/>
              </a:ext>
            </a:extLst>
          </p:cNvPr>
          <p:cNvSpPr txBox="1"/>
          <p:nvPr/>
        </p:nvSpPr>
        <p:spPr>
          <a:xfrm>
            <a:off x="428625" y="4186776"/>
            <a:ext cx="11096625" cy="2006441"/>
          </a:xfrm>
          <a:prstGeom prst="rect">
            <a:avLst/>
          </a:prstGeom>
        </p:spPr>
        <p:txBody>
          <a:bodyPr vert="horz" lIns="91440" tIns="45720" rIns="91440" bIns="45720" rtlCol="0" anchor="ctr">
            <a:normAutofit fontScale="85000" lnSpcReduction="20000"/>
          </a:bodyPr>
          <a:lstStyle/>
          <a:p>
            <a:pPr>
              <a:lnSpc>
                <a:spcPct val="90000"/>
              </a:lnSpc>
              <a:spcAft>
                <a:spcPts val="600"/>
              </a:spcAft>
            </a:pPr>
            <a:r>
              <a:rPr lang="tr-TR" sz="2000" dirty="0"/>
              <a:t>2020 yılında yayınlanan bu makale, derin öğrenme tekniklerini kullanan en yeni otomatik diyabetik retinopati saptama ve sınıflandırma sistemlerini gözden geçirmektedir. Herkese açık olan yaygın </a:t>
            </a:r>
            <a:r>
              <a:rPr lang="tr-TR" sz="2000" dirty="0" err="1"/>
              <a:t>fundus</a:t>
            </a:r>
            <a:r>
              <a:rPr lang="tr-TR" sz="2000" dirty="0"/>
              <a:t> DR veri kümeleri açıklanmış ve derin öğrenme teknikleri kısaca açıklanmıştır. Çoğu araştırmacı, verimliliği nedeniyle DR görüntülerinin sınıflandırılması ve tespiti için CNN'yi kullanmıştır. Bu derleme ayrıca, DL kullanarak </a:t>
            </a:r>
            <a:r>
              <a:rPr lang="tr-TR" sz="2000" dirty="0" err="1"/>
              <a:t>DR'yi</a:t>
            </a:r>
            <a:r>
              <a:rPr lang="tr-TR" sz="2000" dirty="0"/>
              <a:t> saptamak ve sınıflandırmak için kullanılabilecek yararlı teknikleri tartışmıştır.</a:t>
            </a:r>
          </a:p>
          <a:p>
            <a:pPr>
              <a:lnSpc>
                <a:spcPct val="90000"/>
              </a:lnSpc>
              <a:spcAft>
                <a:spcPts val="600"/>
              </a:spcAft>
            </a:pPr>
            <a:endParaRPr lang="tr-TR" sz="2000" dirty="0"/>
          </a:p>
          <a:p>
            <a:pPr>
              <a:lnSpc>
                <a:spcPct val="90000"/>
              </a:lnSpc>
              <a:spcAft>
                <a:spcPts val="600"/>
              </a:spcAft>
            </a:pPr>
            <a:r>
              <a:rPr lang="tr-TR" sz="2000" dirty="0"/>
              <a:t>DIARETDB1, </a:t>
            </a:r>
            <a:r>
              <a:rPr lang="tr-TR" sz="2000" dirty="0" err="1"/>
              <a:t>Kaggle</a:t>
            </a:r>
            <a:r>
              <a:rPr lang="tr-TR" sz="2000" dirty="0"/>
              <a:t> ,E-</a:t>
            </a:r>
            <a:r>
              <a:rPr lang="tr-TR" sz="2000" dirty="0" err="1"/>
              <a:t>ophtha</a:t>
            </a:r>
            <a:r>
              <a:rPr lang="tr-TR" sz="2000" dirty="0"/>
              <a:t>, DDR, Messidor-2 gibi retinanın </a:t>
            </a:r>
            <a:r>
              <a:rPr lang="tr-TR" sz="2000" dirty="0" err="1"/>
              <a:t>DR'yi</a:t>
            </a:r>
            <a:r>
              <a:rPr lang="tr-TR" sz="2000" dirty="0"/>
              <a:t> algılaması ve damarları algılaması için açık kaynak birçok veri seti vardır. Bu veri kümeleri genellikle sistemleri eğitmek, doğrulamak ve test etmek ayrıca bir sistemin performansını diğer sistemlerle karşılaştırmak için kullanılır.</a:t>
            </a:r>
          </a:p>
          <a:p>
            <a:pPr>
              <a:lnSpc>
                <a:spcPct val="90000"/>
              </a:lnSpc>
              <a:spcAft>
                <a:spcPts val="600"/>
              </a:spcAft>
            </a:pPr>
            <a:endParaRPr lang="tr-TR" sz="2000" dirty="0"/>
          </a:p>
          <a:p>
            <a:pPr>
              <a:lnSpc>
                <a:spcPct val="90000"/>
              </a:lnSpc>
              <a:spcAft>
                <a:spcPts val="600"/>
              </a:spcAft>
            </a:pPr>
            <a:endParaRPr lang="en-US" sz="2000" dirty="0"/>
          </a:p>
        </p:txBody>
      </p:sp>
    </p:spTree>
    <p:extLst>
      <p:ext uri="{BB962C8B-B14F-4D97-AF65-F5344CB8AC3E}">
        <p14:creationId xmlns:p14="http://schemas.microsoft.com/office/powerpoint/2010/main" val="322445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8B3A2D1A-45FC-4F95-B150-1C13EF2F6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39C3C864-C625-4883-B868-9A4C470F4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291" y="3296652"/>
            <a:ext cx="12202113" cy="3561346"/>
          </a:xfrm>
          <a:custGeom>
            <a:avLst/>
            <a:gdLst>
              <a:gd name="connsiteX0" fmla="*/ 0 w 12202113"/>
              <a:gd name="connsiteY0" fmla="*/ 3188466 h 3188466"/>
              <a:gd name="connsiteX1" fmla="*/ 10116 w 12202113"/>
              <a:gd name="connsiteY1" fmla="*/ 2657641 h 3188466"/>
              <a:gd name="connsiteX2" fmla="*/ 10116 w 12202113"/>
              <a:gd name="connsiteY2" fmla="*/ 0 h 3188466"/>
              <a:gd name="connsiteX3" fmla="*/ 12202113 w 12202113"/>
              <a:gd name="connsiteY3" fmla="*/ 0 h 3188466"/>
              <a:gd name="connsiteX4" fmla="*/ 12202113 w 12202113"/>
              <a:gd name="connsiteY4" fmla="*/ 2879832 h 3188466"/>
              <a:gd name="connsiteX5" fmla="*/ 12198167 w 12202113"/>
              <a:gd name="connsiteY5" fmla="*/ 2880360 h 3188466"/>
              <a:gd name="connsiteX6" fmla="*/ 12122128 w 12202113"/>
              <a:gd name="connsiteY6" fmla="*/ 2887194 h 3188466"/>
              <a:gd name="connsiteX7" fmla="*/ 12028868 w 12202113"/>
              <a:gd name="connsiteY7" fmla="*/ 2911786 h 3188466"/>
              <a:gd name="connsiteX8" fmla="*/ 11995238 w 12202113"/>
              <a:gd name="connsiteY8" fmla="*/ 2914090 h 3188466"/>
              <a:gd name="connsiteX9" fmla="*/ 11996460 w 12202113"/>
              <a:gd name="connsiteY9" fmla="*/ 2918442 h 3188466"/>
              <a:gd name="connsiteX10" fmla="*/ 11983968 w 12202113"/>
              <a:gd name="connsiteY10" fmla="*/ 2918762 h 3188466"/>
              <a:gd name="connsiteX11" fmla="*/ 11956084 w 12202113"/>
              <a:gd name="connsiteY11" fmla="*/ 2918868 h 3188466"/>
              <a:gd name="connsiteX12" fmla="*/ 11872586 w 12202113"/>
              <a:gd name="connsiteY12" fmla="*/ 2920076 h 3188466"/>
              <a:gd name="connsiteX13" fmla="*/ 11849804 w 12202113"/>
              <a:gd name="connsiteY13" fmla="*/ 2928420 h 3188466"/>
              <a:gd name="connsiteX14" fmla="*/ 11828254 w 12202113"/>
              <a:gd name="connsiteY14" fmla="*/ 2928551 h 3188466"/>
              <a:gd name="connsiteX15" fmla="*/ 11703277 w 12202113"/>
              <a:gd name="connsiteY15" fmla="*/ 2939735 h 3188466"/>
              <a:gd name="connsiteX16" fmla="*/ 11686094 w 12202113"/>
              <a:gd name="connsiteY16" fmla="*/ 2940570 h 3188466"/>
              <a:gd name="connsiteX17" fmla="*/ 11676788 w 12202113"/>
              <a:gd name="connsiteY17" fmla="*/ 2944321 h 3188466"/>
              <a:gd name="connsiteX18" fmla="*/ 11643464 w 12202113"/>
              <a:gd name="connsiteY18" fmla="*/ 2945066 h 3188466"/>
              <a:gd name="connsiteX19" fmla="*/ 11641922 w 12202113"/>
              <a:gd name="connsiteY19" fmla="*/ 2947200 h 3188466"/>
              <a:gd name="connsiteX20" fmla="*/ 11532386 w 12202113"/>
              <a:gd name="connsiteY20" fmla="*/ 2965529 h 3188466"/>
              <a:gd name="connsiteX21" fmla="*/ 11513619 w 12202113"/>
              <a:gd name="connsiteY21" fmla="*/ 2968556 h 3188466"/>
              <a:gd name="connsiteX22" fmla="*/ 11497404 w 12202113"/>
              <a:gd name="connsiteY22" fmla="*/ 2967639 h 3188466"/>
              <a:gd name="connsiteX23" fmla="*/ 11407630 w 12202113"/>
              <a:gd name="connsiteY23" fmla="*/ 2970255 h 3188466"/>
              <a:gd name="connsiteX24" fmla="*/ 11386276 w 12202113"/>
              <a:gd name="connsiteY24" fmla="*/ 2968648 h 3188466"/>
              <a:gd name="connsiteX25" fmla="*/ 11377296 w 12202113"/>
              <a:gd name="connsiteY25" fmla="*/ 2965257 h 3188466"/>
              <a:gd name="connsiteX26" fmla="*/ 11342536 w 12202113"/>
              <a:gd name="connsiteY26" fmla="*/ 2971666 h 3188466"/>
              <a:gd name="connsiteX27" fmla="*/ 11288902 w 12202113"/>
              <a:gd name="connsiteY27" fmla="*/ 2976058 h 3188466"/>
              <a:gd name="connsiteX28" fmla="*/ 11263411 w 12202113"/>
              <a:gd name="connsiteY28" fmla="*/ 2979228 h 3188466"/>
              <a:gd name="connsiteX29" fmla="*/ 11242843 w 12202113"/>
              <a:gd name="connsiteY29" fmla="*/ 2977303 h 3188466"/>
              <a:gd name="connsiteX30" fmla="*/ 11125798 w 12202113"/>
              <a:gd name="connsiteY30" fmla="*/ 2976816 h 3188466"/>
              <a:gd name="connsiteX31" fmla="*/ 11098884 w 12202113"/>
              <a:gd name="connsiteY31" fmla="*/ 2973758 h 3188466"/>
              <a:gd name="connsiteX32" fmla="*/ 11086128 w 12202113"/>
              <a:gd name="connsiteY32" fmla="*/ 2967663 h 3188466"/>
              <a:gd name="connsiteX33" fmla="*/ 11076132 w 12202113"/>
              <a:gd name="connsiteY33" fmla="*/ 2969836 h 3188466"/>
              <a:gd name="connsiteX34" fmla="*/ 11005337 w 12202113"/>
              <a:gd name="connsiteY34" fmla="*/ 2970053 h 3188466"/>
              <a:gd name="connsiteX35" fmla="*/ 10959154 w 12202113"/>
              <a:gd name="connsiteY35" fmla="*/ 2970750 h 3188466"/>
              <a:gd name="connsiteX36" fmla="*/ 10956347 w 12202113"/>
              <a:gd name="connsiteY36" fmla="*/ 2979118 h 3188466"/>
              <a:gd name="connsiteX37" fmla="*/ 10915223 w 12202113"/>
              <a:gd name="connsiteY37" fmla="*/ 2982099 h 3188466"/>
              <a:gd name="connsiteX38" fmla="*/ 10871398 w 12202113"/>
              <a:gd name="connsiteY38" fmla="*/ 2976728 h 3188466"/>
              <a:gd name="connsiteX39" fmla="*/ 10819743 w 12202113"/>
              <a:gd name="connsiteY39" fmla="*/ 2977481 h 3188466"/>
              <a:gd name="connsiteX40" fmla="*/ 10788834 w 12202113"/>
              <a:gd name="connsiteY40" fmla="*/ 2977840 h 3188466"/>
              <a:gd name="connsiteX41" fmla="*/ 10707711 w 12202113"/>
              <a:gd name="connsiteY41" fmla="*/ 2985644 h 3188466"/>
              <a:gd name="connsiteX42" fmla="*/ 10576086 w 12202113"/>
              <a:gd name="connsiteY42" fmla="*/ 3015319 h 3188466"/>
              <a:gd name="connsiteX43" fmla="*/ 10534761 w 12202113"/>
              <a:gd name="connsiteY43" fmla="*/ 3019524 h 3188466"/>
              <a:gd name="connsiteX44" fmla="*/ 10527537 w 12202113"/>
              <a:gd name="connsiteY44" fmla="*/ 3017814 h 3188466"/>
              <a:gd name="connsiteX45" fmla="*/ 10321799 w 12202113"/>
              <a:gd name="connsiteY45" fmla="*/ 3035635 h 3188466"/>
              <a:gd name="connsiteX46" fmla="*/ 10284989 w 12202113"/>
              <a:gd name="connsiteY46" fmla="*/ 3036679 h 3188466"/>
              <a:gd name="connsiteX47" fmla="*/ 10257423 w 12202113"/>
              <a:gd name="connsiteY47" fmla="*/ 3036027 h 3188466"/>
              <a:gd name="connsiteX48" fmla="*/ 10191450 w 12202113"/>
              <a:gd name="connsiteY48" fmla="*/ 3041963 h 3188466"/>
              <a:gd name="connsiteX49" fmla="*/ 10083845 w 12202113"/>
              <a:gd name="connsiteY49" fmla="*/ 3054978 h 3188466"/>
              <a:gd name="connsiteX50" fmla="*/ 10060611 w 12202113"/>
              <a:gd name="connsiteY50" fmla="*/ 3057035 h 3188466"/>
              <a:gd name="connsiteX51" fmla="*/ 10039363 w 12202113"/>
              <a:gd name="connsiteY51" fmla="*/ 3055961 h 3188466"/>
              <a:gd name="connsiteX52" fmla="*/ 10033322 w 12202113"/>
              <a:gd name="connsiteY52" fmla="*/ 3053238 h 3188466"/>
              <a:gd name="connsiteX53" fmla="*/ 10020337 w 12202113"/>
              <a:gd name="connsiteY53" fmla="*/ 3053912 h 3188466"/>
              <a:gd name="connsiteX54" fmla="*/ 10016616 w 12202113"/>
              <a:gd name="connsiteY54" fmla="*/ 3053498 h 3188466"/>
              <a:gd name="connsiteX55" fmla="*/ 9995549 w 12202113"/>
              <a:gd name="connsiteY55" fmla="*/ 3051719 h 3188466"/>
              <a:gd name="connsiteX56" fmla="*/ 9957212 w 12202113"/>
              <a:gd name="connsiteY56" fmla="*/ 3062663 h 3188466"/>
              <a:gd name="connsiteX57" fmla="*/ 9904584 w 12202113"/>
              <a:gd name="connsiteY57" fmla="*/ 3063999 h 3188466"/>
              <a:gd name="connsiteX58" fmla="*/ 9713857 w 12202113"/>
              <a:gd name="connsiteY58" fmla="*/ 3087955 h 3188466"/>
              <a:gd name="connsiteX59" fmla="*/ 9678879 w 12202113"/>
              <a:gd name="connsiteY59" fmla="*/ 3079676 h 3188466"/>
              <a:gd name="connsiteX60" fmla="*/ 9598760 w 12202113"/>
              <a:gd name="connsiteY60" fmla="*/ 3085228 h 3188466"/>
              <a:gd name="connsiteX61" fmla="*/ 9488796 w 12202113"/>
              <a:gd name="connsiteY61" fmla="*/ 3115384 h 3188466"/>
              <a:gd name="connsiteX62" fmla="*/ 9341972 w 12202113"/>
              <a:gd name="connsiteY62" fmla="*/ 3126583 h 3188466"/>
              <a:gd name="connsiteX63" fmla="*/ 9333795 w 12202113"/>
              <a:gd name="connsiteY63" fmla="*/ 3132083 h 3188466"/>
              <a:gd name="connsiteX64" fmla="*/ 9321736 w 12202113"/>
              <a:gd name="connsiteY64" fmla="*/ 3135834 h 3188466"/>
              <a:gd name="connsiteX65" fmla="*/ 9319405 w 12202113"/>
              <a:gd name="connsiteY65" fmla="*/ 3135561 h 3188466"/>
              <a:gd name="connsiteX66" fmla="*/ 9302847 w 12202113"/>
              <a:gd name="connsiteY66" fmla="*/ 3137746 h 3188466"/>
              <a:gd name="connsiteX67" fmla="*/ 9300930 w 12202113"/>
              <a:gd name="connsiteY67" fmla="*/ 3139687 h 3188466"/>
              <a:gd name="connsiteX68" fmla="*/ 9290106 w 12202113"/>
              <a:gd name="connsiteY68" fmla="*/ 3141645 h 3188466"/>
              <a:gd name="connsiteX69" fmla="*/ 9270220 w 12202113"/>
              <a:gd name="connsiteY69" fmla="*/ 3146737 h 3188466"/>
              <a:gd name="connsiteX70" fmla="*/ 9265150 w 12202113"/>
              <a:gd name="connsiteY70" fmla="*/ 3146531 h 3188466"/>
              <a:gd name="connsiteX71" fmla="*/ 9233057 w 12202113"/>
              <a:gd name="connsiteY71" fmla="*/ 3152408 h 3188466"/>
              <a:gd name="connsiteX72" fmla="*/ 9231974 w 12202113"/>
              <a:gd name="connsiteY72" fmla="*/ 3151938 h 3188466"/>
              <a:gd name="connsiteX73" fmla="*/ 9220130 w 12202113"/>
              <a:gd name="connsiteY73" fmla="*/ 3151189 h 3188466"/>
              <a:gd name="connsiteX74" fmla="*/ 9198955 w 12202113"/>
              <a:gd name="connsiteY74" fmla="*/ 3151015 h 3188466"/>
              <a:gd name="connsiteX75" fmla="*/ 9142196 w 12202113"/>
              <a:gd name="connsiteY75" fmla="*/ 3143802 h 3188466"/>
              <a:gd name="connsiteX76" fmla="*/ 9108665 w 12202113"/>
              <a:gd name="connsiteY76" fmla="*/ 3149868 h 3188466"/>
              <a:gd name="connsiteX77" fmla="*/ 9014086 w 12202113"/>
              <a:gd name="connsiteY77" fmla="*/ 3150791 h 3188466"/>
              <a:gd name="connsiteX78" fmla="*/ 8915037 w 12202113"/>
              <a:gd name="connsiteY78" fmla="*/ 3140020 h 3188466"/>
              <a:gd name="connsiteX79" fmla="*/ 8815667 w 12202113"/>
              <a:gd name="connsiteY79" fmla="*/ 3138606 h 3188466"/>
              <a:gd name="connsiteX80" fmla="*/ 8779688 w 12202113"/>
              <a:gd name="connsiteY80" fmla="*/ 3138895 h 3188466"/>
              <a:gd name="connsiteX81" fmla="*/ 8715556 w 12202113"/>
              <a:gd name="connsiteY81" fmla="*/ 3135878 h 3188466"/>
              <a:gd name="connsiteX82" fmla="*/ 8686183 w 12202113"/>
              <a:gd name="connsiteY82" fmla="*/ 3132307 h 3188466"/>
              <a:gd name="connsiteX83" fmla="*/ 8684895 w 12202113"/>
              <a:gd name="connsiteY83" fmla="*/ 3132527 h 3188466"/>
              <a:gd name="connsiteX84" fmla="*/ 8682270 w 12202113"/>
              <a:gd name="connsiteY84" fmla="*/ 3130989 h 3188466"/>
              <a:gd name="connsiteX85" fmla="*/ 8676836 w 12202113"/>
              <a:gd name="connsiteY85" fmla="*/ 3130278 h 3188466"/>
              <a:gd name="connsiteX86" fmla="*/ 8662002 w 12202113"/>
              <a:gd name="connsiteY86" fmla="*/ 3130735 h 3188466"/>
              <a:gd name="connsiteX87" fmla="*/ 8656423 w 12202113"/>
              <a:gd name="connsiteY87" fmla="*/ 3131304 h 3188466"/>
              <a:gd name="connsiteX88" fmla="*/ 8648261 w 12202113"/>
              <a:gd name="connsiteY88" fmla="*/ 3131294 h 3188466"/>
              <a:gd name="connsiteX89" fmla="*/ 8648057 w 12202113"/>
              <a:gd name="connsiteY89" fmla="*/ 3131167 h 3188466"/>
              <a:gd name="connsiteX90" fmla="*/ 8640412 w 12202113"/>
              <a:gd name="connsiteY90" fmla="*/ 3131403 h 3188466"/>
              <a:gd name="connsiteX91" fmla="*/ 8603003 w 12202113"/>
              <a:gd name="connsiteY91" fmla="*/ 3134155 h 3188466"/>
              <a:gd name="connsiteX92" fmla="*/ 8553571 w 12202113"/>
              <a:gd name="connsiteY92" fmla="*/ 3122125 h 3188466"/>
              <a:gd name="connsiteX93" fmla="*/ 8533128 w 12202113"/>
              <a:gd name="connsiteY93" fmla="*/ 3120039 h 3188466"/>
              <a:gd name="connsiteX94" fmla="*/ 8522209 w 12202113"/>
              <a:gd name="connsiteY94" fmla="*/ 3118252 h 3188466"/>
              <a:gd name="connsiteX95" fmla="*/ 8521532 w 12202113"/>
              <a:gd name="connsiteY95" fmla="*/ 3117705 h 3188466"/>
              <a:gd name="connsiteX96" fmla="*/ 8485667 w 12202113"/>
              <a:gd name="connsiteY96" fmla="*/ 3120406 h 3188466"/>
              <a:gd name="connsiteX97" fmla="*/ 8480905 w 12202113"/>
              <a:gd name="connsiteY97" fmla="*/ 3119749 h 3188466"/>
              <a:gd name="connsiteX98" fmla="*/ 8457530 w 12202113"/>
              <a:gd name="connsiteY98" fmla="*/ 3122810 h 3188466"/>
              <a:gd name="connsiteX99" fmla="*/ 8445451 w 12202113"/>
              <a:gd name="connsiteY99" fmla="*/ 3123697 h 3188466"/>
              <a:gd name="connsiteX100" fmla="*/ 8442039 w 12202113"/>
              <a:gd name="connsiteY100" fmla="*/ 3125378 h 3188466"/>
              <a:gd name="connsiteX101" fmla="*/ 8424215 w 12202113"/>
              <a:gd name="connsiteY101" fmla="*/ 3125963 h 3188466"/>
              <a:gd name="connsiteX102" fmla="*/ 8422165 w 12202113"/>
              <a:gd name="connsiteY102" fmla="*/ 3125491 h 3188466"/>
              <a:gd name="connsiteX103" fmla="*/ 8407465 w 12202113"/>
              <a:gd name="connsiteY103" fmla="*/ 3127979 h 3188466"/>
              <a:gd name="connsiteX104" fmla="*/ 8395146 w 12202113"/>
              <a:gd name="connsiteY104" fmla="*/ 3132488 h 3188466"/>
              <a:gd name="connsiteX105" fmla="*/ 8243538 w 12202113"/>
              <a:gd name="connsiteY105" fmla="*/ 3129873 h 3188466"/>
              <a:gd name="connsiteX106" fmla="*/ 8112685 w 12202113"/>
              <a:gd name="connsiteY106" fmla="*/ 3148698 h 3188466"/>
              <a:gd name="connsiteX107" fmla="*/ 8026741 w 12202113"/>
              <a:gd name="connsiteY107" fmla="*/ 3154015 h 3188466"/>
              <a:gd name="connsiteX108" fmla="*/ 8030400 w 12202113"/>
              <a:gd name="connsiteY108" fmla="*/ 3146736 h 3188466"/>
              <a:gd name="connsiteX109" fmla="*/ 8002987 w 12202113"/>
              <a:gd name="connsiteY109" fmla="*/ 3135663 h 3188466"/>
              <a:gd name="connsiteX110" fmla="*/ 7798568 w 12202113"/>
              <a:gd name="connsiteY110" fmla="*/ 3141249 h 3188466"/>
              <a:gd name="connsiteX111" fmla="*/ 7746353 w 12202113"/>
              <a:gd name="connsiteY111" fmla="*/ 3137755 h 3188466"/>
              <a:gd name="connsiteX112" fmla="*/ 7700395 w 12202113"/>
              <a:gd name="connsiteY112" fmla="*/ 3144729 h 3188466"/>
              <a:gd name="connsiteX113" fmla="*/ 7681335 w 12202113"/>
              <a:gd name="connsiteY113" fmla="*/ 3141120 h 3188466"/>
              <a:gd name="connsiteX114" fmla="*/ 7678044 w 12202113"/>
              <a:gd name="connsiteY114" fmla="*/ 3140387 h 3188466"/>
              <a:gd name="connsiteX115" fmla="*/ 7664890 w 12202113"/>
              <a:gd name="connsiteY115" fmla="*/ 3139855 h 3188466"/>
              <a:gd name="connsiteX116" fmla="*/ 7661183 w 12202113"/>
              <a:gd name="connsiteY116" fmla="*/ 3136706 h 3188466"/>
              <a:gd name="connsiteX117" fmla="*/ 7641383 w 12202113"/>
              <a:gd name="connsiteY117" fmla="*/ 3133755 h 3188466"/>
              <a:gd name="connsiteX118" fmla="*/ 7617169 w 12202113"/>
              <a:gd name="connsiteY118" fmla="*/ 3133614 h 3188466"/>
              <a:gd name="connsiteX119" fmla="*/ 7531143 w 12202113"/>
              <a:gd name="connsiteY119" fmla="*/ 3132781 h 3188466"/>
              <a:gd name="connsiteX120" fmla="*/ 7517113 w 12202113"/>
              <a:gd name="connsiteY120" fmla="*/ 3134483 h 3188466"/>
              <a:gd name="connsiteX121" fmla="*/ 7471320 w 12202113"/>
              <a:gd name="connsiteY121" fmla="*/ 3131645 h 3188466"/>
              <a:gd name="connsiteX122" fmla="*/ 7430512 w 12202113"/>
              <a:gd name="connsiteY122" fmla="*/ 3131007 h 3188466"/>
              <a:gd name="connsiteX123" fmla="*/ 7404071 w 12202113"/>
              <a:gd name="connsiteY123" fmla="*/ 3132361 h 3188466"/>
              <a:gd name="connsiteX124" fmla="*/ 7397140 w 12202113"/>
              <a:gd name="connsiteY124" fmla="*/ 3131239 h 3188466"/>
              <a:gd name="connsiteX125" fmla="*/ 7370514 w 12202113"/>
              <a:gd name="connsiteY125" fmla="*/ 3130516 h 3188466"/>
              <a:gd name="connsiteX126" fmla="*/ 7356953 w 12202113"/>
              <a:gd name="connsiteY126" fmla="*/ 3132179 h 3188466"/>
              <a:gd name="connsiteX127" fmla="*/ 7343567 w 12202113"/>
              <a:gd name="connsiteY127" fmla="*/ 3128350 h 3188466"/>
              <a:gd name="connsiteX128" fmla="*/ 7340295 w 12202113"/>
              <a:gd name="connsiteY128" fmla="*/ 3125545 h 3188466"/>
              <a:gd name="connsiteX129" fmla="*/ 7321348 w 12202113"/>
              <a:gd name="connsiteY129" fmla="*/ 3126804 h 3188466"/>
              <a:gd name="connsiteX130" fmla="*/ 7305815 w 12202113"/>
              <a:gd name="connsiteY130" fmla="*/ 3124063 h 3188466"/>
              <a:gd name="connsiteX131" fmla="*/ 7292274 w 12202113"/>
              <a:gd name="connsiteY131" fmla="*/ 3125855 h 3188466"/>
              <a:gd name="connsiteX132" fmla="*/ 7286654 w 12202113"/>
              <a:gd name="connsiteY132" fmla="*/ 3125451 h 3188466"/>
              <a:gd name="connsiteX133" fmla="*/ 7272685 w 12202113"/>
              <a:gd name="connsiteY133" fmla="*/ 3124094 h 3188466"/>
              <a:gd name="connsiteX134" fmla="*/ 7248584 w 12202113"/>
              <a:gd name="connsiteY134" fmla="*/ 3121080 h 3188466"/>
              <a:gd name="connsiteX135" fmla="*/ 7241065 w 12202113"/>
              <a:gd name="connsiteY135" fmla="*/ 3120661 h 3188466"/>
              <a:gd name="connsiteX136" fmla="*/ 7224696 w 12202113"/>
              <a:gd name="connsiteY136" fmla="*/ 3116051 h 3188466"/>
              <a:gd name="connsiteX137" fmla="*/ 7193009 w 12202113"/>
              <a:gd name="connsiteY137" fmla="*/ 3112108 h 3188466"/>
              <a:gd name="connsiteX138" fmla="*/ 7137220 w 12202113"/>
              <a:gd name="connsiteY138" fmla="*/ 3098354 h 3188466"/>
              <a:gd name="connsiteX139" fmla="*/ 7104427 w 12202113"/>
              <a:gd name="connsiteY139" fmla="*/ 3091790 h 3188466"/>
              <a:gd name="connsiteX140" fmla="*/ 7082240 w 12202113"/>
              <a:gd name="connsiteY140" fmla="*/ 3085740 h 3188466"/>
              <a:gd name="connsiteX141" fmla="*/ 7016754 w 12202113"/>
              <a:gd name="connsiteY141" fmla="*/ 3077196 h 3188466"/>
              <a:gd name="connsiteX142" fmla="*/ 6904436 w 12202113"/>
              <a:gd name="connsiteY142" fmla="*/ 3065900 h 3188466"/>
              <a:gd name="connsiteX143" fmla="*/ 6881434 w 12202113"/>
              <a:gd name="connsiteY143" fmla="*/ 3062865 h 3188466"/>
              <a:gd name="connsiteX144" fmla="*/ 6865273 w 12202113"/>
              <a:gd name="connsiteY144" fmla="*/ 3057749 h 3188466"/>
              <a:gd name="connsiteX145" fmla="*/ 6864671 w 12202113"/>
              <a:gd name="connsiteY145" fmla="*/ 3054378 h 3188466"/>
              <a:gd name="connsiteX146" fmla="*/ 6852599 w 12202113"/>
              <a:gd name="connsiteY146" fmla="*/ 3052306 h 3188466"/>
              <a:gd name="connsiteX147" fmla="*/ 6850143 w 12202113"/>
              <a:gd name="connsiteY147" fmla="*/ 3051232 h 3188466"/>
              <a:gd name="connsiteX148" fmla="*/ 6835301 w 12202113"/>
              <a:gd name="connsiteY148" fmla="*/ 3045593 h 3188466"/>
              <a:gd name="connsiteX149" fmla="*/ 6784871 w 12202113"/>
              <a:gd name="connsiteY149" fmla="*/ 3046562 h 3188466"/>
              <a:gd name="connsiteX150" fmla="*/ 6738245 w 12202113"/>
              <a:gd name="connsiteY150" fmla="*/ 3037055 h 3188466"/>
              <a:gd name="connsiteX151" fmla="*/ 6537703 w 12202113"/>
              <a:gd name="connsiteY151" fmla="*/ 3017736 h 3188466"/>
              <a:gd name="connsiteX152" fmla="*/ 6521858 w 12202113"/>
              <a:gd name="connsiteY152" fmla="*/ 3004158 h 3188466"/>
              <a:gd name="connsiteX153" fmla="*/ 6445069 w 12202113"/>
              <a:gd name="connsiteY153" fmla="*/ 2992470 h 3188466"/>
              <a:gd name="connsiteX154" fmla="*/ 6302447 w 12202113"/>
              <a:gd name="connsiteY154" fmla="*/ 2994274 h 3188466"/>
              <a:gd name="connsiteX155" fmla="*/ 6160029 w 12202113"/>
              <a:gd name="connsiteY155" fmla="*/ 2973666 h 3188466"/>
              <a:gd name="connsiteX156" fmla="*/ 6144046 w 12202113"/>
              <a:gd name="connsiteY156" fmla="*/ 2976380 h 3188466"/>
              <a:gd name="connsiteX157" fmla="*/ 6127670 w 12202113"/>
              <a:gd name="connsiteY157" fmla="*/ 2976929 h 3188466"/>
              <a:gd name="connsiteX158" fmla="*/ 6126155 w 12202113"/>
              <a:gd name="connsiteY158" fmla="*/ 2976245 h 3188466"/>
              <a:gd name="connsiteX159" fmla="*/ 6108575 w 12202113"/>
              <a:gd name="connsiteY159" fmla="*/ 2974651 h 3188466"/>
              <a:gd name="connsiteX160" fmla="*/ 6103746 w 12202113"/>
              <a:gd name="connsiteY160" fmla="*/ 2975803 h 3188466"/>
              <a:gd name="connsiteX161" fmla="*/ 6091377 w 12202113"/>
              <a:gd name="connsiteY161" fmla="*/ 2975180 h 3188466"/>
              <a:gd name="connsiteX162" fmla="*/ 6066183 w 12202113"/>
              <a:gd name="connsiteY162" fmla="*/ 2975222 h 3188466"/>
              <a:gd name="connsiteX163" fmla="*/ 6063287 w 12202113"/>
              <a:gd name="connsiteY163" fmla="*/ 2974353 h 3188466"/>
              <a:gd name="connsiteX164" fmla="*/ 6054813 w 12202113"/>
              <a:gd name="connsiteY164" fmla="*/ 2974911 h 3188466"/>
              <a:gd name="connsiteX165" fmla="*/ 6050809 w 12202113"/>
              <a:gd name="connsiteY165" fmla="*/ 2973985 h 3188466"/>
              <a:gd name="connsiteX166" fmla="*/ 6013979 w 12202113"/>
              <a:gd name="connsiteY166" fmla="*/ 2974553 h 3188466"/>
              <a:gd name="connsiteX167" fmla="*/ 6013800 w 12202113"/>
              <a:gd name="connsiteY167" fmla="*/ 2973973 h 3188466"/>
              <a:gd name="connsiteX168" fmla="*/ 6004866 w 12202113"/>
              <a:gd name="connsiteY168" fmla="*/ 2971570 h 3188466"/>
              <a:gd name="connsiteX169" fmla="*/ 5987036 w 12202113"/>
              <a:gd name="connsiteY169" fmla="*/ 2968315 h 3188466"/>
              <a:gd name="connsiteX170" fmla="*/ 5950027 w 12202113"/>
              <a:gd name="connsiteY170" fmla="*/ 2953546 h 3188466"/>
              <a:gd name="connsiteX171" fmla="*/ 5911668 w 12202113"/>
              <a:gd name="connsiteY171" fmla="*/ 2954074 h 3188466"/>
              <a:gd name="connsiteX172" fmla="*/ 5904110 w 12202113"/>
              <a:gd name="connsiteY172" fmla="*/ 2953861 h 3188466"/>
              <a:gd name="connsiteX173" fmla="*/ 5904026 w 12202113"/>
              <a:gd name="connsiteY173" fmla="*/ 2953724 h 3188466"/>
              <a:gd name="connsiteX174" fmla="*/ 5896189 w 12202113"/>
              <a:gd name="connsiteY174" fmla="*/ 2953236 h 3188466"/>
              <a:gd name="connsiteX175" fmla="*/ 5890331 w 12202113"/>
              <a:gd name="connsiteY175" fmla="*/ 2953471 h 3188466"/>
              <a:gd name="connsiteX176" fmla="*/ 5875672 w 12202113"/>
              <a:gd name="connsiteY176" fmla="*/ 2953056 h 3188466"/>
              <a:gd name="connsiteX177" fmla="*/ 5871070 w 12202113"/>
              <a:gd name="connsiteY177" fmla="*/ 2952035 h 3188466"/>
              <a:gd name="connsiteX178" fmla="*/ 5869888 w 12202113"/>
              <a:gd name="connsiteY178" fmla="*/ 2950364 h 3188466"/>
              <a:gd name="connsiteX179" fmla="*/ 5868461 w 12202113"/>
              <a:gd name="connsiteY179" fmla="*/ 2950506 h 3188466"/>
              <a:gd name="connsiteX180" fmla="*/ 5843343 w 12202113"/>
              <a:gd name="connsiteY180" fmla="*/ 2945262 h 3188466"/>
              <a:gd name="connsiteX181" fmla="*/ 5784331 w 12202113"/>
              <a:gd name="connsiteY181" fmla="*/ 2938531 h 3188466"/>
              <a:gd name="connsiteX182" fmla="*/ 5749498 w 12202113"/>
              <a:gd name="connsiteY182" fmla="*/ 2936713 h 3188466"/>
              <a:gd name="connsiteX183" fmla="*/ 5655214 w 12202113"/>
              <a:gd name="connsiteY183" fmla="*/ 2929503 h 3188466"/>
              <a:gd name="connsiteX184" fmla="*/ 5561446 w 12202113"/>
              <a:gd name="connsiteY184" fmla="*/ 2920575 h 3188466"/>
              <a:gd name="connsiteX185" fmla="*/ 5519456 w 12202113"/>
              <a:gd name="connsiteY185" fmla="*/ 2906631 h 3188466"/>
              <a:gd name="connsiteX186" fmla="*/ 5514099 w 12202113"/>
              <a:gd name="connsiteY186" fmla="*/ 2906097 h 3188466"/>
              <a:gd name="connsiteX187" fmla="*/ 5499273 w 12202113"/>
              <a:gd name="connsiteY187" fmla="*/ 2907057 h 3188466"/>
              <a:gd name="connsiteX188" fmla="*/ 5493664 w 12202113"/>
              <a:gd name="connsiteY188" fmla="*/ 2907817 h 3188466"/>
              <a:gd name="connsiteX189" fmla="*/ 5485530 w 12202113"/>
              <a:gd name="connsiteY189" fmla="*/ 2908080 h 3188466"/>
              <a:gd name="connsiteX190" fmla="*/ 5485337 w 12202113"/>
              <a:gd name="connsiteY190" fmla="*/ 2907959 h 3188466"/>
              <a:gd name="connsiteX191" fmla="*/ 5477696 w 12202113"/>
              <a:gd name="connsiteY191" fmla="*/ 2908455 h 3188466"/>
              <a:gd name="connsiteX192" fmla="*/ 5440170 w 12202113"/>
              <a:gd name="connsiteY192" fmla="*/ 2912482 h 3188466"/>
              <a:gd name="connsiteX193" fmla="*/ 5391911 w 12202113"/>
              <a:gd name="connsiteY193" fmla="*/ 2902040 h 3188466"/>
              <a:gd name="connsiteX194" fmla="*/ 5371708 w 12202113"/>
              <a:gd name="connsiteY194" fmla="*/ 2900629 h 3188466"/>
              <a:gd name="connsiteX195" fmla="*/ 5360976 w 12202113"/>
              <a:gd name="connsiteY195" fmla="*/ 2899197 h 3188466"/>
              <a:gd name="connsiteX196" fmla="*/ 5360345 w 12202113"/>
              <a:gd name="connsiteY196" fmla="*/ 2898671 h 3188466"/>
              <a:gd name="connsiteX197" fmla="*/ 5324367 w 12202113"/>
              <a:gd name="connsiteY197" fmla="*/ 2902593 h 3188466"/>
              <a:gd name="connsiteX198" fmla="*/ 5319673 w 12202113"/>
              <a:gd name="connsiteY198" fmla="*/ 2902094 h 3188466"/>
              <a:gd name="connsiteX199" fmla="*/ 5296114 w 12202113"/>
              <a:gd name="connsiteY199" fmla="*/ 2905958 h 3188466"/>
              <a:gd name="connsiteX200" fmla="*/ 5283999 w 12202113"/>
              <a:gd name="connsiteY200" fmla="*/ 2907258 h 3188466"/>
              <a:gd name="connsiteX201" fmla="*/ 5280460 w 12202113"/>
              <a:gd name="connsiteY201" fmla="*/ 2909063 h 3188466"/>
              <a:gd name="connsiteX202" fmla="*/ 5262637 w 12202113"/>
              <a:gd name="connsiteY202" fmla="*/ 2910250 h 3188466"/>
              <a:gd name="connsiteX203" fmla="*/ 5260635 w 12202113"/>
              <a:gd name="connsiteY203" fmla="*/ 2909845 h 3188466"/>
              <a:gd name="connsiteX204" fmla="*/ 5245770 w 12202113"/>
              <a:gd name="connsiteY204" fmla="*/ 2912842 h 3188466"/>
              <a:gd name="connsiteX205" fmla="*/ 5233108 w 12202113"/>
              <a:gd name="connsiteY205" fmla="*/ 2917794 h 3188466"/>
              <a:gd name="connsiteX206" fmla="*/ 5082201 w 12202113"/>
              <a:gd name="connsiteY206" fmla="*/ 2920260 h 3188466"/>
              <a:gd name="connsiteX207" fmla="*/ 4939211 w 12202113"/>
              <a:gd name="connsiteY207" fmla="*/ 2931760 h 3188466"/>
              <a:gd name="connsiteX208" fmla="*/ 4794309 w 12202113"/>
              <a:gd name="connsiteY208" fmla="*/ 2937227 h 3188466"/>
              <a:gd name="connsiteX209" fmla="*/ 4637676 w 12202113"/>
              <a:gd name="connsiteY209" fmla="*/ 2946666 h 3188466"/>
              <a:gd name="connsiteX210" fmla="*/ 4585922 w 12202113"/>
              <a:gd name="connsiteY210" fmla="*/ 2944906 h 3188466"/>
              <a:gd name="connsiteX211" fmla="*/ 4539516 w 12202113"/>
              <a:gd name="connsiteY211" fmla="*/ 2953466 h 3188466"/>
              <a:gd name="connsiteX212" fmla="*/ 4520819 w 12202113"/>
              <a:gd name="connsiteY212" fmla="*/ 2950477 h 3188466"/>
              <a:gd name="connsiteX213" fmla="*/ 4517604 w 12202113"/>
              <a:gd name="connsiteY213" fmla="*/ 2949852 h 3188466"/>
              <a:gd name="connsiteX214" fmla="*/ 4504537 w 12202113"/>
              <a:gd name="connsiteY214" fmla="*/ 2949759 h 3188466"/>
              <a:gd name="connsiteX215" fmla="*/ 4501104 w 12202113"/>
              <a:gd name="connsiteY215" fmla="*/ 2946715 h 3188466"/>
              <a:gd name="connsiteX216" fmla="*/ 4342695 w 12202113"/>
              <a:gd name="connsiteY216" fmla="*/ 2951638 h 3188466"/>
              <a:gd name="connsiteX217" fmla="*/ 4274096 w 12202113"/>
              <a:gd name="connsiteY217" fmla="*/ 2953640 h 3188466"/>
              <a:gd name="connsiteX218" fmla="*/ 4248170 w 12202113"/>
              <a:gd name="connsiteY218" fmla="*/ 2951384 h 3188466"/>
              <a:gd name="connsiteX219" fmla="*/ 4147924 w 12202113"/>
              <a:gd name="connsiteY219" fmla="*/ 2945945 h 3188466"/>
              <a:gd name="connsiteX220" fmla="*/ 4061825 w 12202113"/>
              <a:gd name="connsiteY220" fmla="*/ 2944206 h 3188466"/>
              <a:gd name="connsiteX221" fmla="*/ 3998557 w 12202113"/>
              <a:gd name="connsiteY221" fmla="*/ 2955821 h 3188466"/>
              <a:gd name="connsiteX222" fmla="*/ 3993107 w 12202113"/>
              <a:gd name="connsiteY222" fmla="*/ 2953708 h 3188466"/>
              <a:gd name="connsiteX223" fmla="*/ 3949713 w 12202113"/>
              <a:gd name="connsiteY223" fmla="*/ 2955441 h 3188466"/>
              <a:gd name="connsiteX224" fmla="*/ 3797284 w 12202113"/>
              <a:gd name="connsiteY224" fmla="*/ 2977037 h 3188466"/>
              <a:gd name="connsiteX225" fmla="*/ 3712498 w 12202113"/>
              <a:gd name="connsiteY225" fmla="*/ 2979996 h 3188466"/>
              <a:gd name="connsiteX226" fmla="*/ 3682471 w 12202113"/>
              <a:gd name="connsiteY226" fmla="*/ 2978543 h 3188466"/>
              <a:gd name="connsiteX227" fmla="*/ 3632163 w 12202113"/>
              <a:gd name="connsiteY227" fmla="*/ 2976264 h 3188466"/>
              <a:gd name="connsiteX228" fmla="*/ 3594728 w 12202113"/>
              <a:gd name="connsiteY228" fmla="*/ 2968398 h 3188466"/>
              <a:gd name="connsiteX229" fmla="*/ 3552594 w 12202113"/>
              <a:gd name="connsiteY229" fmla="*/ 2968934 h 3188466"/>
              <a:gd name="connsiteX230" fmla="*/ 3542589 w 12202113"/>
              <a:gd name="connsiteY230" fmla="*/ 2977031 h 3188466"/>
              <a:gd name="connsiteX231" fmla="*/ 3497591 w 12202113"/>
              <a:gd name="connsiteY231" fmla="*/ 2975018 h 3188466"/>
              <a:gd name="connsiteX232" fmla="*/ 3429352 w 12202113"/>
              <a:gd name="connsiteY232" fmla="*/ 2971090 h 3188466"/>
              <a:gd name="connsiteX233" fmla="*/ 3389938 w 12202113"/>
              <a:gd name="connsiteY233" fmla="*/ 2970884 h 3188466"/>
              <a:gd name="connsiteX234" fmla="*/ 3282344 w 12202113"/>
              <a:gd name="connsiteY234" fmla="*/ 2968084 h 3188466"/>
              <a:gd name="connsiteX235" fmla="*/ 3174624 w 12202113"/>
              <a:gd name="connsiteY235" fmla="*/ 2963576 h 3188466"/>
              <a:gd name="connsiteX236" fmla="*/ 3111077 w 12202113"/>
              <a:gd name="connsiteY236" fmla="*/ 2951285 h 3188466"/>
              <a:gd name="connsiteX237" fmla="*/ 3022501 w 12202113"/>
              <a:gd name="connsiteY237" fmla="*/ 2948619 h 3188466"/>
              <a:gd name="connsiteX238" fmla="*/ 3007714 w 12202113"/>
              <a:gd name="connsiteY238" fmla="*/ 2946762 h 3188466"/>
              <a:gd name="connsiteX239" fmla="*/ 2903098 w 12202113"/>
              <a:gd name="connsiteY239" fmla="*/ 2940576 h 3188466"/>
              <a:gd name="connsiteX240" fmla="*/ 2781591 w 12202113"/>
              <a:gd name="connsiteY240" fmla="*/ 2946394 h 3188466"/>
              <a:gd name="connsiteX241" fmla="*/ 2627942 w 12202113"/>
              <a:gd name="connsiteY241" fmla="*/ 2919996 h 3188466"/>
              <a:gd name="connsiteX242" fmla="*/ 2354959 w 12202113"/>
              <a:gd name="connsiteY242" fmla="*/ 2882080 h 3188466"/>
              <a:gd name="connsiteX243" fmla="*/ 2063184 w 12202113"/>
              <a:gd name="connsiteY243" fmla="*/ 2879109 h 3188466"/>
              <a:gd name="connsiteX244" fmla="*/ 1986946 w 12202113"/>
              <a:gd name="connsiteY244" fmla="*/ 2887619 h 3188466"/>
              <a:gd name="connsiteX245" fmla="*/ 1763479 w 12202113"/>
              <a:gd name="connsiteY245" fmla="*/ 2909077 h 3188466"/>
              <a:gd name="connsiteX246" fmla="*/ 1537980 w 12202113"/>
              <a:gd name="connsiteY246" fmla="*/ 2960398 h 3188466"/>
              <a:gd name="connsiteX247" fmla="*/ 1395229 w 12202113"/>
              <a:gd name="connsiteY247" fmla="*/ 2975625 h 3188466"/>
              <a:gd name="connsiteX248" fmla="*/ 1327834 w 12202113"/>
              <a:gd name="connsiteY248" fmla="*/ 2989485 h 3188466"/>
              <a:gd name="connsiteX249" fmla="*/ 1280757 w 12202113"/>
              <a:gd name="connsiteY249" fmla="*/ 2992959 h 3188466"/>
              <a:gd name="connsiteX250" fmla="*/ 1252582 w 12202113"/>
              <a:gd name="connsiteY250" fmla="*/ 2995877 h 3188466"/>
              <a:gd name="connsiteX251" fmla="*/ 1204670 w 12202113"/>
              <a:gd name="connsiteY251" fmla="*/ 3014826 h 3188466"/>
              <a:gd name="connsiteX252" fmla="*/ 1020457 w 12202113"/>
              <a:gd name="connsiteY252" fmla="*/ 3031603 h 3188466"/>
              <a:gd name="connsiteX253" fmla="*/ 843248 w 12202113"/>
              <a:gd name="connsiteY253" fmla="*/ 3026954 h 3188466"/>
              <a:gd name="connsiteX254" fmla="*/ 583517 w 12202113"/>
              <a:gd name="connsiteY254" fmla="*/ 3089095 h 3188466"/>
              <a:gd name="connsiteX255" fmla="*/ 556836 w 12202113"/>
              <a:gd name="connsiteY255" fmla="*/ 3094374 h 3188466"/>
              <a:gd name="connsiteX256" fmla="*/ 412089 w 12202113"/>
              <a:gd name="connsiteY256" fmla="*/ 3121334 h 3188466"/>
              <a:gd name="connsiteX257" fmla="*/ 83929 w 12202113"/>
              <a:gd name="connsiteY257" fmla="*/ 3150566 h 3188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12202113" h="3188466">
                <a:moveTo>
                  <a:pt x="0" y="3188466"/>
                </a:moveTo>
                <a:lnTo>
                  <a:pt x="10116" y="2657641"/>
                </a:lnTo>
                <a:lnTo>
                  <a:pt x="10116" y="0"/>
                </a:lnTo>
                <a:lnTo>
                  <a:pt x="12202113" y="0"/>
                </a:lnTo>
                <a:lnTo>
                  <a:pt x="12202113" y="2879832"/>
                </a:lnTo>
                <a:lnTo>
                  <a:pt x="12198167" y="2880360"/>
                </a:lnTo>
                <a:cubicBezTo>
                  <a:pt x="12163116" y="2884349"/>
                  <a:pt x="12143771" y="2884544"/>
                  <a:pt x="12122128" y="2887194"/>
                </a:cubicBezTo>
                <a:cubicBezTo>
                  <a:pt x="12087086" y="2893347"/>
                  <a:pt x="12050015" y="2907304"/>
                  <a:pt x="12028868" y="2911786"/>
                </a:cubicBezTo>
                <a:lnTo>
                  <a:pt x="11995238" y="2914090"/>
                </a:lnTo>
                <a:lnTo>
                  <a:pt x="11996460" y="2918442"/>
                </a:lnTo>
                <a:lnTo>
                  <a:pt x="11983968" y="2918762"/>
                </a:lnTo>
                <a:lnTo>
                  <a:pt x="11956084" y="2918868"/>
                </a:lnTo>
                <a:cubicBezTo>
                  <a:pt x="11938684" y="2919526"/>
                  <a:pt x="11890300" y="2918483"/>
                  <a:pt x="11872586" y="2920076"/>
                </a:cubicBezTo>
                <a:cubicBezTo>
                  <a:pt x="11867476" y="2924717"/>
                  <a:pt x="11859589" y="2927247"/>
                  <a:pt x="11849804" y="2928420"/>
                </a:cubicBezTo>
                <a:lnTo>
                  <a:pt x="11828254" y="2928551"/>
                </a:lnTo>
                <a:lnTo>
                  <a:pt x="11703277" y="2939735"/>
                </a:lnTo>
                <a:lnTo>
                  <a:pt x="11686094" y="2940570"/>
                </a:lnTo>
                <a:lnTo>
                  <a:pt x="11676788" y="2944321"/>
                </a:lnTo>
                <a:cubicBezTo>
                  <a:pt x="11669684" y="2945069"/>
                  <a:pt x="11649276" y="2944585"/>
                  <a:pt x="11643464" y="2945066"/>
                </a:cubicBezTo>
                <a:lnTo>
                  <a:pt x="11641922" y="2947200"/>
                </a:lnTo>
                <a:cubicBezTo>
                  <a:pt x="11623408" y="2950611"/>
                  <a:pt x="11553770" y="2961969"/>
                  <a:pt x="11532386" y="2965529"/>
                </a:cubicBezTo>
                <a:cubicBezTo>
                  <a:pt x="11528114" y="2962248"/>
                  <a:pt x="11518548" y="2967430"/>
                  <a:pt x="11513619" y="2968556"/>
                </a:cubicBezTo>
                <a:cubicBezTo>
                  <a:pt x="11512856" y="2966346"/>
                  <a:pt x="11500924" y="2965672"/>
                  <a:pt x="11497404" y="2967639"/>
                </a:cubicBezTo>
                <a:cubicBezTo>
                  <a:pt x="11413522" y="2978420"/>
                  <a:pt x="11455510" y="2956141"/>
                  <a:pt x="11407630" y="2970255"/>
                </a:cubicBezTo>
                <a:cubicBezTo>
                  <a:pt x="11399160" y="2971190"/>
                  <a:pt x="11392296" y="2970299"/>
                  <a:pt x="11386276" y="2968648"/>
                </a:cubicBezTo>
                <a:lnTo>
                  <a:pt x="11377296" y="2965257"/>
                </a:lnTo>
                <a:lnTo>
                  <a:pt x="11342536" y="2971666"/>
                </a:lnTo>
                <a:cubicBezTo>
                  <a:pt x="11325414" y="2973900"/>
                  <a:pt x="11307393" y="2975381"/>
                  <a:pt x="11288902" y="2976058"/>
                </a:cubicBezTo>
                <a:cubicBezTo>
                  <a:pt x="11284753" y="2971542"/>
                  <a:pt x="11270239" y="2977957"/>
                  <a:pt x="11263411" y="2979228"/>
                </a:cubicBezTo>
                <a:cubicBezTo>
                  <a:pt x="11263340" y="2976278"/>
                  <a:pt x="11248212" y="2974865"/>
                  <a:pt x="11242843" y="2977303"/>
                </a:cubicBezTo>
                <a:cubicBezTo>
                  <a:pt x="11130019" y="2987845"/>
                  <a:pt x="11193504" y="2960297"/>
                  <a:pt x="11125798" y="2976816"/>
                </a:cubicBezTo>
                <a:cubicBezTo>
                  <a:pt x="11114472" y="2977677"/>
                  <a:pt x="11105974" y="2976199"/>
                  <a:pt x="11098884" y="2973758"/>
                </a:cubicBezTo>
                <a:lnTo>
                  <a:pt x="11086128" y="2967663"/>
                </a:lnTo>
                <a:lnTo>
                  <a:pt x="11076132" y="2969836"/>
                </a:lnTo>
                <a:cubicBezTo>
                  <a:pt x="11038408" y="2970007"/>
                  <a:pt x="11027285" y="2963760"/>
                  <a:pt x="11005337" y="2970053"/>
                </a:cubicBezTo>
                <a:cubicBezTo>
                  <a:pt x="10972902" y="2956973"/>
                  <a:pt x="10983824" y="2968749"/>
                  <a:pt x="10959154" y="2970750"/>
                </a:cubicBezTo>
                <a:cubicBezTo>
                  <a:pt x="10939692" y="2973358"/>
                  <a:pt x="10975422" y="2978377"/>
                  <a:pt x="10956347" y="2979118"/>
                </a:cubicBezTo>
                <a:cubicBezTo>
                  <a:pt x="10935712" y="2975741"/>
                  <a:pt x="10936682" y="2986229"/>
                  <a:pt x="10915223" y="2982099"/>
                </a:cubicBezTo>
                <a:cubicBezTo>
                  <a:pt x="10920436" y="2974198"/>
                  <a:pt x="10872877" y="2983630"/>
                  <a:pt x="10871398" y="2976728"/>
                </a:cubicBezTo>
                <a:cubicBezTo>
                  <a:pt x="10853171" y="2986599"/>
                  <a:pt x="10844013" y="2974439"/>
                  <a:pt x="10819743" y="2977481"/>
                </a:cubicBezTo>
                <a:cubicBezTo>
                  <a:pt x="10808314" y="2981215"/>
                  <a:pt x="10800068" y="2981856"/>
                  <a:pt x="10788834" y="2977840"/>
                </a:cubicBezTo>
                <a:cubicBezTo>
                  <a:pt x="10736185" y="2996020"/>
                  <a:pt x="10756982" y="2978653"/>
                  <a:pt x="10707711" y="2985644"/>
                </a:cubicBezTo>
                <a:cubicBezTo>
                  <a:pt x="10665262" y="2992997"/>
                  <a:pt x="10617142" y="2997767"/>
                  <a:pt x="10576086" y="3015319"/>
                </a:cubicBezTo>
                <a:cubicBezTo>
                  <a:pt x="10568550" y="3020292"/>
                  <a:pt x="10550046" y="3022174"/>
                  <a:pt x="10534761" y="3019524"/>
                </a:cubicBezTo>
                <a:cubicBezTo>
                  <a:pt x="10532134" y="3019067"/>
                  <a:pt x="10529698" y="3018490"/>
                  <a:pt x="10527537" y="3017814"/>
                </a:cubicBezTo>
                <a:cubicBezTo>
                  <a:pt x="10492044" y="3020498"/>
                  <a:pt x="10362224" y="3032491"/>
                  <a:pt x="10321799" y="3035635"/>
                </a:cubicBezTo>
                <a:cubicBezTo>
                  <a:pt x="10318526" y="3029246"/>
                  <a:pt x="10298084" y="3040774"/>
                  <a:pt x="10284989" y="3036679"/>
                </a:cubicBezTo>
                <a:cubicBezTo>
                  <a:pt x="10275610" y="3033085"/>
                  <a:pt x="10267220" y="3035744"/>
                  <a:pt x="10257423" y="3036027"/>
                </a:cubicBezTo>
                <a:cubicBezTo>
                  <a:pt x="10244517" y="3033202"/>
                  <a:pt x="10202424" y="3038304"/>
                  <a:pt x="10191450" y="3041963"/>
                </a:cubicBezTo>
                <a:cubicBezTo>
                  <a:pt x="10165225" y="3054679"/>
                  <a:pt x="10105634" y="3045236"/>
                  <a:pt x="10083845" y="3054978"/>
                </a:cubicBezTo>
                <a:cubicBezTo>
                  <a:pt x="10075939" y="3056408"/>
                  <a:pt x="10068203" y="3056986"/>
                  <a:pt x="10060611" y="3057035"/>
                </a:cubicBezTo>
                <a:lnTo>
                  <a:pt x="10039363" y="3055961"/>
                </a:lnTo>
                <a:lnTo>
                  <a:pt x="10033322" y="3053238"/>
                </a:lnTo>
                <a:lnTo>
                  <a:pt x="10020337" y="3053912"/>
                </a:lnTo>
                <a:lnTo>
                  <a:pt x="10016616" y="3053498"/>
                </a:lnTo>
                <a:cubicBezTo>
                  <a:pt x="10009508" y="3052695"/>
                  <a:pt x="10002492" y="3051995"/>
                  <a:pt x="9995549" y="3051719"/>
                </a:cubicBezTo>
                <a:cubicBezTo>
                  <a:pt x="10004680" y="3065377"/>
                  <a:pt x="9937988" y="3051618"/>
                  <a:pt x="9957212" y="3062663"/>
                </a:cubicBezTo>
                <a:cubicBezTo>
                  <a:pt x="9920646" y="3063519"/>
                  <a:pt x="9948538" y="3073806"/>
                  <a:pt x="9904584" y="3063999"/>
                </a:cubicBezTo>
                <a:cubicBezTo>
                  <a:pt x="9847813" y="3075166"/>
                  <a:pt x="9758323" y="3071010"/>
                  <a:pt x="9713857" y="3087955"/>
                </a:cubicBezTo>
                <a:cubicBezTo>
                  <a:pt x="9719380" y="3081485"/>
                  <a:pt x="9695453" y="3076466"/>
                  <a:pt x="9678879" y="3079676"/>
                </a:cubicBezTo>
                <a:cubicBezTo>
                  <a:pt x="9698255" y="3054291"/>
                  <a:pt x="9613348" y="3102551"/>
                  <a:pt x="9598760" y="3085228"/>
                </a:cubicBezTo>
                <a:cubicBezTo>
                  <a:pt x="9598041" y="3101310"/>
                  <a:pt x="9523758" y="3128579"/>
                  <a:pt x="9488796" y="3115384"/>
                </a:cubicBezTo>
                <a:cubicBezTo>
                  <a:pt x="9435532" y="3118605"/>
                  <a:pt x="9397815" y="3131898"/>
                  <a:pt x="9341972" y="3126583"/>
                </a:cubicBezTo>
                <a:cubicBezTo>
                  <a:pt x="9340239" y="3128735"/>
                  <a:pt x="9337399" y="3130536"/>
                  <a:pt x="9333795" y="3132083"/>
                </a:cubicBezTo>
                <a:lnTo>
                  <a:pt x="9321736" y="3135834"/>
                </a:lnTo>
                <a:lnTo>
                  <a:pt x="9319405" y="3135561"/>
                </a:lnTo>
                <a:cubicBezTo>
                  <a:pt x="9310247" y="3135512"/>
                  <a:pt x="9305558" y="3136419"/>
                  <a:pt x="9302847" y="3137746"/>
                </a:cubicBezTo>
                <a:lnTo>
                  <a:pt x="9300930" y="3139687"/>
                </a:lnTo>
                <a:lnTo>
                  <a:pt x="9290106" y="3141645"/>
                </a:lnTo>
                <a:lnTo>
                  <a:pt x="9270220" y="3146737"/>
                </a:lnTo>
                <a:lnTo>
                  <a:pt x="9265150" y="3146531"/>
                </a:lnTo>
                <a:lnTo>
                  <a:pt x="9233057" y="3152408"/>
                </a:lnTo>
                <a:lnTo>
                  <a:pt x="9231974" y="3151938"/>
                </a:lnTo>
                <a:cubicBezTo>
                  <a:pt x="9228816" y="3151020"/>
                  <a:pt x="9225099" y="3150595"/>
                  <a:pt x="9220130" y="3151189"/>
                </a:cubicBezTo>
                <a:cubicBezTo>
                  <a:pt x="9218372" y="3142213"/>
                  <a:pt x="9213458" y="3148467"/>
                  <a:pt x="9198955" y="3151015"/>
                </a:cubicBezTo>
                <a:cubicBezTo>
                  <a:pt x="9192986" y="3137641"/>
                  <a:pt x="9157451" y="3149750"/>
                  <a:pt x="9142196" y="3143802"/>
                </a:cubicBezTo>
                <a:cubicBezTo>
                  <a:pt x="9131673" y="3145976"/>
                  <a:pt x="9120437" y="3148030"/>
                  <a:pt x="9108665" y="3149868"/>
                </a:cubicBezTo>
                <a:lnTo>
                  <a:pt x="9014086" y="3150791"/>
                </a:lnTo>
                <a:lnTo>
                  <a:pt x="8915037" y="3140020"/>
                </a:lnTo>
                <a:cubicBezTo>
                  <a:pt x="8878400" y="3139785"/>
                  <a:pt x="8846675" y="3135786"/>
                  <a:pt x="8815667" y="3138606"/>
                </a:cubicBezTo>
                <a:cubicBezTo>
                  <a:pt x="8803071" y="3135495"/>
                  <a:pt x="8791199" y="3134238"/>
                  <a:pt x="8779688" y="3138895"/>
                </a:cubicBezTo>
                <a:cubicBezTo>
                  <a:pt x="8745498" y="3137342"/>
                  <a:pt x="8737221" y="3130691"/>
                  <a:pt x="8715556" y="3135878"/>
                </a:cubicBezTo>
                <a:cubicBezTo>
                  <a:pt x="8696347" y="3125121"/>
                  <a:pt x="8695210" y="3129227"/>
                  <a:pt x="8686183" y="3132307"/>
                </a:cubicBezTo>
                <a:lnTo>
                  <a:pt x="8684895" y="3132527"/>
                </a:lnTo>
                <a:lnTo>
                  <a:pt x="8682270" y="3130989"/>
                </a:lnTo>
                <a:lnTo>
                  <a:pt x="8676836" y="3130278"/>
                </a:lnTo>
                <a:lnTo>
                  <a:pt x="8662002" y="3130735"/>
                </a:lnTo>
                <a:lnTo>
                  <a:pt x="8656423" y="3131304"/>
                </a:lnTo>
                <a:cubicBezTo>
                  <a:pt x="8652581" y="3131550"/>
                  <a:pt x="8650028" y="3131521"/>
                  <a:pt x="8648261" y="3131294"/>
                </a:cubicBezTo>
                <a:lnTo>
                  <a:pt x="8648057" y="3131167"/>
                </a:lnTo>
                <a:lnTo>
                  <a:pt x="8640412" y="3131403"/>
                </a:lnTo>
                <a:cubicBezTo>
                  <a:pt x="8627510" y="3132092"/>
                  <a:pt x="8614954" y="3133035"/>
                  <a:pt x="8603003" y="3134155"/>
                </a:cubicBezTo>
                <a:cubicBezTo>
                  <a:pt x="8592897" y="3127095"/>
                  <a:pt x="8548738" y="3135435"/>
                  <a:pt x="8553571" y="3122125"/>
                </a:cubicBezTo>
                <a:cubicBezTo>
                  <a:pt x="8537450" y="3123243"/>
                  <a:pt x="8527699" y="3128769"/>
                  <a:pt x="8533128" y="3120039"/>
                </a:cubicBezTo>
                <a:cubicBezTo>
                  <a:pt x="8527821" y="3120156"/>
                  <a:pt x="8524551" y="3119414"/>
                  <a:pt x="8522209" y="3118252"/>
                </a:cubicBezTo>
                <a:lnTo>
                  <a:pt x="8521532" y="3117705"/>
                </a:lnTo>
                <a:lnTo>
                  <a:pt x="8485667" y="3120406"/>
                </a:lnTo>
                <a:lnTo>
                  <a:pt x="8480905" y="3119749"/>
                </a:lnTo>
                <a:lnTo>
                  <a:pt x="8457530" y="3122810"/>
                </a:lnTo>
                <a:lnTo>
                  <a:pt x="8445451" y="3123697"/>
                </a:lnTo>
                <a:lnTo>
                  <a:pt x="8442039" y="3125378"/>
                </a:lnTo>
                <a:cubicBezTo>
                  <a:pt x="8438355" y="3126399"/>
                  <a:pt x="8433075" y="3126839"/>
                  <a:pt x="8424215" y="3125963"/>
                </a:cubicBezTo>
                <a:lnTo>
                  <a:pt x="8422165" y="3125491"/>
                </a:lnTo>
                <a:lnTo>
                  <a:pt x="8407465" y="3127979"/>
                </a:lnTo>
                <a:cubicBezTo>
                  <a:pt x="8402731" y="3129129"/>
                  <a:pt x="8398540" y="3130592"/>
                  <a:pt x="8395146" y="3132488"/>
                </a:cubicBezTo>
                <a:cubicBezTo>
                  <a:pt x="8345093" y="3122354"/>
                  <a:pt x="8297866" y="3131626"/>
                  <a:pt x="8243538" y="3129873"/>
                </a:cubicBezTo>
                <a:cubicBezTo>
                  <a:pt x="8220052" y="3114107"/>
                  <a:pt x="8126172" y="3133411"/>
                  <a:pt x="8112685" y="3148698"/>
                </a:cubicBezTo>
                <a:cubicBezTo>
                  <a:pt x="8112380" y="3135302"/>
                  <a:pt x="8044302" y="3153542"/>
                  <a:pt x="8026741" y="3154015"/>
                </a:cubicBezTo>
                <a:cubicBezTo>
                  <a:pt x="8020887" y="3154173"/>
                  <a:pt x="8020646" y="3152357"/>
                  <a:pt x="8030400" y="3146736"/>
                </a:cubicBezTo>
                <a:cubicBezTo>
                  <a:pt x="8011739" y="3148301"/>
                  <a:pt x="7992477" y="3141339"/>
                  <a:pt x="8002987" y="3135663"/>
                </a:cubicBezTo>
                <a:cubicBezTo>
                  <a:pt x="7946297" y="3147811"/>
                  <a:pt x="7862627" y="3135732"/>
                  <a:pt x="7798568" y="3141249"/>
                </a:cubicBezTo>
                <a:cubicBezTo>
                  <a:pt x="7763645" y="3127901"/>
                  <a:pt x="7782577" y="3140251"/>
                  <a:pt x="7746353" y="3137755"/>
                </a:cubicBezTo>
                <a:cubicBezTo>
                  <a:pt x="7756261" y="3150042"/>
                  <a:pt x="7702377" y="3130861"/>
                  <a:pt x="7700395" y="3144729"/>
                </a:cubicBezTo>
                <a:cubicBezTo>
                  <a:pt x="7693866" y="3143835"/>
                  <a:pt x="7687603" y="3142532"/>
                  <a:pt x="7681335" y="3141120"/>
                </a:cubicBezTo>
                <a:lnTo>
                  <a:pt x="7678044" y="3140387"/>
                </a:lnTo>
                <a:lnTo>
                  <a:pt x="7664890" y="3139855"/>
                </a:lnTo>
                <a:lnTo>
                  <a:pt x="7661183" y="3136706"/>
                </a:lnTo>
                <a:lnTo>
                  <a:pt x="7641383" y="3133755"/>
                </a:lnTo>
                <a:cubicBezTo>
                  <a:pt x="7633967" y="3133115"/>
                  <a:pt x="7625987" y="3132967"/>
                  <a:pt x="7617169" y="3133614"/>
                </a:cubicBezTo>
                <a:cubicBezTo>
                  <a:pt x="7595475" y="3139109"/>
                  <a:pt x="7561695" y="3132374"/>
                  <a:pt x="7531143" y="3132781"/>
                </a:cubicBezTo>
                <a:lnTo>
                  <a:pt x="7517113" y="3134483"/>
                </a:lnTo>
                <a:lnTo>
                  <a:pt x="7471320" y="3131645"/>
                </a:lnTo>
                <a:cubicBezTo>
                  <a:pt x="7458285" y="3131095"/>
                  <a:pt x="7444756" y="3130805"/>
                  <a:pt x="7430512" y="3131007"/>
                </a:cubicBezTo>
                <a:lnTo>
                  <a:pt x="7404071" y="3132361"/>
                </a:lnTo>
                <a:lnTo>
                  <a:pt x="7397140" y="3131239"/>
                </a:lnTo>
                <a:cubicBezTo>
                  <a:pt x="7385068" y="3131364"/>
                  <a:pt x="7369091" y="3135313"/>
                  <a:pt x="7370514" y="3130516"/>
                </a:cubicBezTo>
                <a:lnTo>
                  <a:pt x="7356953" y="3132179"/>
                </a:lnTo>
                <a:lnTo>
                  <a:pt x="7343567" y="3128350"/>
                </a:lnTo>
                <a:cubicBezTo>
                  <a:pt x="7342101" y="3127461"/>
                  <a:pt x="7340998" y="3126514"/>
                  <a:pt x="7340295" y="3125545"/>
                </a:cubicBezTo>
                <a:lnTo>
                  <a:pt x="7321348" y="3126804"/>
                </a:lnTo>
                <a:lnTo>
                  <a:pt x="7305815" y="3124063"/>
                </a:lnTo>
                <a:lnTo>
                  <a:pt x="7292274" y="3125855"/>
                </a:lnTo>
                <a:lnTo>
                  <a:pt x="7286654" y="3125451"/>
                </a:lnTo>
                <a:lnTo>
                  <a:pt x="7272685" y="3124094"/>
                </a:lnTo>
                <a:cubicBezTo>
                  <a:pt x="7265523" y="3123143"/>
                  <a:pt x="7257508" y="3121997"/>
                  <a:pt x="7248584" y="3121080"/>
                </a:cubicBezTo>
                <a:lnTo>
                  <a:pt x="7241065" y="3120661"/>
                </a:lnTo>
                <a:lnTo>
                  <a:pt x="7224696" y="3116051"/>
                </a:lnTo>
                <a:cubicBezTo>
                  <a:pt x="7212786" y="3112566"/>
                  <a:pt x="7203412" y="3110217"/>
                  <a:pt x="7193009" y="3112108"/>
                </a:cubicBezTo>
                <a:cubicBezTo>
                  <a:pt x="7175276" y="3107606"/>
                  <a:pt x="7162888" y="3094987"/>
                  <a:pt x="7137220" y="3098354"/>
                </a:cubicBezTo>
                <a:cubicBezTo>
                  <a:pt x="7145010" y="3092637"/>
                  <a:pt x="7108715" y="3097662"/>
                  <a:pt x="7104427" y="3091790"/>
                </a:cubicBezTo>
                <a:cubicBezTo>
                  <a:pt x="7102447" y="3087061"/>
                  <a:pt x="7090976" y="3087484"/>
                  <a:pt x="7082240" y="3085740"/>
                </a:cubicBezTo>
                <a:cubicBezTo>
                  <a:pt x="7076014" y="3080911"/>
                  <a:pt x="7032058" y="3076501"/>
                  <a:pt x="7016754" y="3077196"/>
                </a:cubicBezTo>
                <a:cubicBezTo>
                  <a:pt x="6973620" y="3082001"/>
                  <a:pt x="6938923" y="3062558"/>
                  <a:pt x="6904436" y="3065900"/>
                </a:cubicBezTo>
                <a:cubicBezTo>
                  <a:pt x="6895406" y="3065445"/>
                  <a:pt x="6887919" y="3064350"/>
                  <a:pt x="6881434" y="3062865"/>
                </a:cubicBezTo>
                <a:lnTo>
                  <a:pt x="6865273" y="3057749"/>
                </a:lnTo>
                <a:cubicBezTo>
                  <a:pt x="6865072" y="3056626"/>
                  <a:pt x="6864871" y="3055502"/>
                  <a:pt x="6864671" y="3054378"/>
                </a:cubicBezTo>
                <a:lnTo>
                  <a:pt x="6852599" y="3052306"/>
                </a:lnTo>
                <a:lnTo>
                  <a:pt x="6850143" y="3051232"/>
                </a:lnTo>
                <a:cubicBezTo>
                  <a:pt x="6845470" y="3049168"/>
                  <a:pt x="6840704" y="3047206"/>
                  <a:pt x="6835301" y="3045593"/>
                </a:cubicBezTo>
                <a:cubicBezTo>
                  <a:pt x="6820447" y="3058242"/>
                  <a:pt x="6786888" y="3033956"/>
                  <a:pt x="6784871" y="3046562"/>
                </a:cubicBezTo>
                <a:cubicBezTo>
                  <a:pt x="6752593" y="3039899"/>
                  <a:pt x="6759140" y="3053646"/>
                  <a:pt x="6738245" y="3037055"/>
                </a:cubicBezTo>
                <a:cubicBezTo>
                  <a:pt x="6671880" y="3034501"/>
                  <a:pt x="6603220" y="3013245"/>
                  <a:pt x="6537703" y="3017736"/>
                </a:cubicBezTo>
                <a:cubicBezTo>
                  <a:pt x="6553051" y="3013722"/>
                  <a:pt x="6541149" y="3004943"/>
                  <a:pt x="6521858" y="3004158"/>
                </a:cubicBezTo>
                <a:cubicBezTo>
                  <a:pt x="6580141" y="2987944"/>
                  <a:pt x="6428765" y="3009117"/>
                  <a:pt x="6445069" y="2992470"/>
                </a:cubicBezTo>
                <a:cubicBezTo>
                  <a:pt x="6417897" y="3005060"/>
                  <a:pt x="6310156" y="3011743"/>
                  <a:pt x="6302447" y="2994274"/>
                </a:cubicBezTo>
                <a:cubicBezTo>
                  <a:pt x="6252173" y="2986131"/>
                  <a:pt x="6198382" y="2989085"/>
                  <a:pt x="6160029" y="2973666"/>
                </a:cubicBezTo>
                <a:cubicBezTo>
                  <a:pt x="6155014" y="2975022"/>
                  <a:pt x="6149642" y="2975878"/>
                  <a:pt x="6144046" y="2976380"/>
                </a:cubicBezTo>
                <a:lnTo>
                  <a:pt x="6127670" y="2976929"/>
                </a:lnTo>
                <a:lnTo>
                  <a:pt x="6126155" y="2976245"/>
                </a:lnTo>
                <a:cubicBezTo>
                  <a:pt x="6118509" y="2974369"/>
                  <a:pt x="6113052" y="2974144"/>
                  <a:pt x="6108575" y="2974651"/>
                </a:cubicBezTo>
                <a:lnTo>
                  <a:pt x="6103746" y="2975803"/>
                </a:lnTo>
                <a:lnTo>
                  <a:pt x="6091377" y="2975180"/>
                </a:lnTo>
                <a:lnTo>
                  <a:pt x="6066183" y="2975222"/>
                </a:lnTo>
                <a:lnTo>
                  <a:pt x="6063287" y="2974353"/>
                </a:lnTo>
                <a:lnTo>
                  <a:pt x="6054813" y="2974911"/>
                </a:lnTo>
                <a:lnTo>
                  <a:pt x="6050809" y="2973985"/>
                </a:lnTo>
                <a:lnTo>
                  <a:pt x="6013979" y="2974553"/>
                </a:lnTo>
                <a:cubicBezTo>
                  <a:pt x="6013918" y="2974361"/>
                  <a:pt x="6013860" y="2974167"/>
                  <a:pt x="6013800" y="2973973"/>
                </a:cubicBezTo>
                <a:cubicBezTo>
                  <a:pt x="6012565" y="2972689"/>
                  <a:pt x="6010070" y="2971765"/>
                  <a:pt x="6004866" y="2971570"/>
                </a:cubicBezTo>
                <a:cubicBezTo>
                  <a:pt x="6017706" y="2963268"/>
                  <a:pt x="6003515" y="2968156"/>
                  <a:pt x="5987036" y="2968315"/>
                </a:cubicBezTo>
                <a:cubicBezTo>
                  <a:pt x="6003302" y="2955458"/>
                  <a:pt x="5953573" y="2961108"/>
                  <a:pt x="5950027" y="2953546"/>
                </a:cubicBezTo>
                <a:cubicBezTo>
                  <a:pt x="5937559" y="2953953"/>
                  <a:pt x="5924668" y="2954151"/>
                  <a:pt x="5911668" y="2954074"/>
                </a:cubicBezTo>
                <a:lnTo>
                  <a:pt x="5904110" y="2953861"/>
                </a:lnTo>
                <a:cubicBezTo>
                  <a:pt x="5904082" y="2953815"/>
                  <a:pt x="5904053" y="2953769"/>
                  <a:pt x="5904026" y="2953724"/>
                </a:cubicBezTo>
                <a:cubicBezTo>
                  <a:pt x="5902528" y="2953395"/>
                  <a:pt x="5900097" y="2953219"/>
                  <a:pt x="5896189" y="2953236"/>
                </a:cubicBezTo>
                <a:lnTo>
                  <a:pt x="5890331" y="2953471"/>
                </a:lnTo>
                <a:lnTo>
                  <a:pt x="5875672" y="2953056"/>
                </a:lnTo>
                <a:lnTo>
                  <a:pt x="5871070" y="2952035"/>
                </a:lnTo>
                <a:lnTo>
                  <a:pt x="5869888" y="2950364"/>
                </a:lnTo>
                <a:lnTo>
                  <a:pt x="5868461" y="2950506"/>
                </a:lnTo>
                <a:cubicBezTo>
                  <a:pt x="5857092" y="2953019"/>
                  <a:pt x="5852416" y="2957005"/>
                  <a:pt x="5843343" y="2945262"/>
                </a:cubicBezTo>
                <a:cubicBezTo>
                  <a:pt x="5817989" y="2949116"/>
                  <a:pt x="5815840" y="2942065"/>
                  <a:pt x="5784331" y="2938531"/>
                </a:cubicBezTo>
                <a:cubicBezTo>
                  <a:pt x="5769202" y="2942455"/>
                  <a:pt x="5758885" y="2940521"/>
                  <a:pt x="5749498" y="2936713"/>
                </a:cubicBezTo>
                <a:cubicBezTo>
                  <a:pt x="5717228" y="2937683"/>
                  <a:pt x="5690227" y="2931877"/>
                  <a:pt x="5655214" y="2929503"/>
                </a:cubicBezTo>
                <a:cubicBezTo>
                  <a:pt x="5614827" y="2933899"/>
                  <a:pt x="5598877" y="2923069"/>
                  <a:pt x="5561446" y="2920575"/>
                </a:cubicBezTo>
                <a:cubicBezTo>
                  <a:pt x="5525084" y="2929276"/>
                  <a:pt x="5537471" y="2911136"/>
                  <a:pt x="5519456" y="2906631"/>
                </a:cubicBezTo>
                <a:lnTo>
                  <a:pt x="5514099" y="2906097"/>
                </a:lnTo>
                <a:lnTo>
                  <a:pt x="5499273" y="2907057"/>
                </a:lnTo>
                <a:lnTo>
                  <a:pt x="5493664" y="2907817"/>
                </a:lnTo>
                <a:cubicBezTo>
                  <a:pt x="5489815" y="2908191"/>
                  <a:pt x="5487270" y="2908250"/>
                  <a:pt x="5485530" y="2908080"/>
                </a:cubicBezTo>
                <a:lnTo>
                  <a:pt x="5485337" y="2907959"/>
                </a:lnTo>
                <a:lnTo>
                  <a:pt x="5477696" y="2908455"/>
                </a:lnTo>
                <a:cubicBezTo>
                  <a:pt x="5464775" y="2909581"/>
                  <a:pt x="5452182" y="2910951"/>
                  <a:pt x="5440170" y="2912482"/>
                </a:cubicBezTo>
                <a:cubicBezTo>
                  <a:pt x="5430698" y="2905718"/>
                  <a:pt x="5385970" y="2915593"/>
                  <a:pt x="5391911" y="2902040"/>
                </a:cubicBezTo>
                <a:cubicBezTo>
                  <a:pt x="5375744" y="2903707"/>
                  <a:pt x="5365560" y="2909594"/>
                  <a:pt x="5371708" y="2900629"/>
                </a:cubicBezTo>
                <a:cubicBezTo>
                  <a:pt x="5366408" y="2900926"/>
                  <a:pt x="5363213" y="2900288"/>
                  <a:pt x="5360976" y="2899197"/>
                </a:cubicBezTo>
                <a:lnTo>
                  <a:pt x="5360345" y="2898671"/>
                </a:lnTo>
                <a:lnTo>
                  <a:pt x="5324367" y="2902593"/>
                </a:lnTo>
                <a:lnTo>
                  <a:pt x="5319673" y="2902094"/>
                </a:lnTo>
                <a:lnTo>
                  <a:pt x="5296114" y="2905958"/>
                </a:lnTo>
                <a:lnTo>
                  <a:pt x="5283999" y="2907258"/>
                </a:lnTo>
                <a:lnTo>
                  <a:pt x="5280460" y="2909063"/>
                </a:lnTo>
                <a:cubicBezTo>
                  <a:pt x="5276699" y="2910214"/>
                  <a:pt x="5271395" y="2910834"/>
                  <a:pt x="5262637" y="2910250"/>
                </a:cubicBezTo>
                <a:lnTo>
                  <a:pt x="5260635" y="2909845"/>
                </a:lnTo>
                <a:lnTo>
                  <a:pt x="5245770" y="2912842"/>
                </a:lnTo>
                <a:cubicBezTo>
                  <a:pt x="5240955" y="2914159"/>
                  <a:pt x="5236652" y="2915770"/>
                  <a:pt x="5233108" y="2917794"/>
                </a:cubicBezTo>
                <a:cubicBezTo>
                  <a:pt x="5184071" y="2909280"/>
                  <a:pt x="5136210" y="2920197"/>
                  <a:pt x="5082201" y="2920260"/>
                </a:cubicBezTo>
                <a:lnTo>
                  <a:pt x="4939211" y="2931760"/>
                </a:lnTo>
                <a:cubicBezTo>
                  <a:pt x="4920477" y="2933960"/>
                  <a:pt x="4783353" y="2943291"/>
                  <a:pt x="4794309" y="2937227"/>
                </a:cubicBezTo>
                <a:cubicBezTo>
                  <a:pt x="4736776" y="2951353"/>
                  <a:pt x="4701995" y="2938961"/>
                  <a:pt x="4637676" y="2946666"/>
                </a:cubicBezTo>
                <a:cubicBezTo>
                  <a:pt x="4603987" y="2934412"/>
                  <a:pt x="4621816" y="2946201"/>
                  <a:pt x="4585922" y="2944906"/>
                </a:cubicBezTo>
                <a:cubicBezTo>
                  <a:pt x="4594760" y="2956935"/>
                  <a:pt x="4542663" y="2939450"/>
                  <a:pt x="4539516" y="2953466"/>
                </a:cubicBezTo>
                <a:cubicBezTo>
                  <a:pt x="4533082" y="2952789"/>
                  <a:pt x="4526953" y="2951687"/>
                  <a:pt x="4520819" y="2950477"/>
                </a:cubicBezTo>
                <a:lnTo>
                  <a:pt x="4517604" y="2949852"/>
                </a:lnTo>
                <a:lnTo>
                  <a:pt x="4504537" y="2949759"/>
                </a:lnTo>
                <a:lnTo>
                  <a:pt x="4501104" y="2946715"/>
                </a:lnTo>
                <a:lnTo>
                  <a:pt x="4342695" y="2951638"/>
                </a:lnTo>
                <a:cubicBezTo>
                  <a:pt x="4328954" y="2954609"/>
                  <a:pt x="4284038" y="2957184"/>
                  <a:pt x="4274096" y="2953640"/>
                </a:cubicBezTo>
                <a:cubicBezTo>
                  <a:pt x="4264434" y="2953346"/>
                  <a:pt x="4254047" y="2955481"/>
                  <a:pt x="4248170" y="2951384"/>
                </a:cubicBezTo>
                <a:lnTo>
                  <a:pt x="4147924" y="2945945"/>
                </a:lnTo>
                <a:cubicBezTo>
                  <a:pt x="4131656" y="2952619"/>
                  <a:pt x="4104816" y="2942907"/>
                  <a:pt x="4061825" y="2944206"/>
                </a:cubicBezTo>
                <a:cubicBezTo>
                  <a:pt x="4044045" y="2951860"/>
                  <a:pt x="4032845" y="2944993"/>
                  <a:pt x="3998557" y="2955821"/>
                </a:cubicBezTo>
                <a:cubicBezTo>
                  <a:pt x="3997072" y="2955023"/>
                  <a:pt x="3995237" y="2954313"/>
                  <a:pt x="3993107" y="2953708"/>
                </a:cubicBezTo>
                <a:cubicBezTo>
                  <a:pt x="3980729" y="2950196"/>
                  <a:pt x="3961302" y="2950972"/>
                  <a:pt x="3949713" y="2955441"/>
                </a:cubicBezTo>
                <a:cubicBezTo>
                  <a:pt x="3894925" y="2970367"/>
                  <a:pt x="3844508" y="2972262"/>
                  <a:pt x="3797284" y="2977037"/>
                </a:cubicBezTo>
                <a:cubicBezTo>
                  <a:pt x="3743822" y="2981057"/>
                  <a:pt x="3778974" y="2965129"/>
                  <a:pt x="3712498" y="2979996"/>
                </a:cubicBezTo>
                <a:cubicBezTo>
                  <a:pt x="3705202" y="2975373"/>
                  <a:pt x="3696720" y="2975524"/>
                  <a:pt x="3682471" y="2978543"/>
                </a:cubicBezTo>
                <a:cubicBezTo>
                  <a:pt x="3656488" y="2980127"/>
                  <a:pt x="3658300" y="2967587"/>
                  <a:pt x="3632163" y="2976264"/>
                </a:cubicBezTo>
                <a:cubicBezTo>
                  <a:pt x="3636766" y="2969363"/>
                  <a:pt x="3582819" y="2975892"/>
                  <a:pt x="3594728" y="2968398"/>
                </a:cubicBezTo>
                <a:cubicBezTo>
                  <a:pt x="3577705" y="2963064"/>
                  <a:pt x="3569481" y="2973476"/>
                  <a:pt x="3552594" y="2968934"/>
                </a:cubicBezTo>
                <a:cubicBezTo>
                  <a:pt x="3533613" y="2968552"/>
                  <a:pt x="3563577" y="2975594"/>
                  <a:pt x="3542589" y="2977031"/>
                </a:cubicBezTo>
                <a:cubicBezTo>
                  <a:pt x="3517131" y="2977564"/>
                  <a:pt x="3517346" y="2989828"/>
                  <a:pt x="3497591" y="2975018"/>
                </a:cubicBezTo>
                <a:lnTo>
                  <a:pt x="3429352" y="2971090"/>
                </a:lnTo>
                <a:cubicBezTo>
                  <a:pt x="3414141" y="2975624"/>
                  <a:pt x="3401904" y="2974195"/>
                  <a:pt x="3389938" y="2970884"/>
                </a:cubicBezTo>
                <a:cubicBezTo>
                  <a:pt x="3354504" y="2973297"/>
                  <a:pt x="3322178" y="2968827"/>
                  <a:pt x="3282344" y="2968084"/>
                </a:cubicBezTo>
                <a:cubicBezTo>
                  <a:pt x="3239277" y="2974224"/>
                  <a:pt x="3217192" y="2964327"/>
                  <a:pt x="3174624" y="2963576"/>
                </a:cubicBezTo>
                <a:cubicBezTo>
                  <a:pt x="3132504" y="2975210"/>
                  <a:pt x="3146911" y="2949576"/>
                  <a:pt x="3111077" y="2951285"/>
                </a:cubicBezTo>
                <a:cubicBezTo>
                  <a:pt x="3052732" y="2962418"/>
                  <a:pt x="3112543" y="2942881"/>
                  <a:pt x="3022501" y="2948619"/>
                </a:cubicBezTo>
                <a:cubicBezTo>
                  <a:pt x="3017399" y="2950352"/>
                  <a:pt x="3006521" y="2948989"/>
                  <a:pt x="3007714" y="2946762"/>
                </a:cubicBezTo>
                <a:cubicBezTo>
                  <a:pt x="2987987" y="2948105"/>
                  <a:pt x="2931270" y="2937206"/>
                  <a:pt x="2903098" y="2940576"/>
                </a:cubicBezTo>
                <a:cubicBezTo>
                  <a:pt x="2848155" y="2935894"/>
                  <a:pt x="2821430" y="2947095"/>
                  <a:pt x="2781591" y="2946394"/>
                </a:cubicBezTo>
                <a:cubicBezTo>
                  <a:pt x="2735559" y="2940279"/>
                  <a:pt x="2708563" y="2934146"/>
                  <a:pt x="2627942" y="2919996"/>
                </a:cubicBezTo>
                <a:lnTo>
                  <a:pt x="2354959" y="2882080"/>
                </a:lnTo>
                <a:cubicBezTo>
                  <a:pt x="2252426" y="2847776"/>
                  <a:pt x="2124519" y="2878188"/>
                  <a:pt x="2063184" y="2879109"/>
                </a:cubicBezTo>
                <a:cubicBezTo>
                  <a:pt x="2038620" y="2892844"/>
                  <a:pt x="2017217" y="2880735"/>
                  <a:pt x="1986946" y="2887619"/>
                </a:cubicBezTo>
                <a:cubicBezTo>
                  <a:pt x="1919067" y="2894646"/>
                  <a:pt x="1852404" y="2912737"/>
                  <a:pt x="1763479" y="2909077"/>
                </a:cubicBezTo>
                <a:cubicBezTo>
                  <a:pt x="1726097" y="2949538"/>
                  <a:pt x="1621108" y="2933327"/>
                  <a:pt x="1537980" y="2960398"/>
                </a:cubicBezTo>
                <a:cubicBezTo>
                  <a:pt x="1489205" y="2967965"/>
                  <a:pt x="1410921" y="2954082"/>
                  <a:pt x="1395229" y="2975625"/>
                </a:cubicBezTo>
                <a:cubicBezTo>
                  <a:pt x="1371975" y="2964548"/>
                  <a:pt x="1352259" y="2986116"/>
                  <a:pt x="1327834" y="2989485"/>
                </a:cubicBezTo>
                <a:cubicBezTo>
                  <a:pt x="1307734" y="2982782"/>
                  <a:pt x="1298456" y="2990289"/>
                  <a:pt x="1280757" y="2992959"/>
                </a:cubicBezTo>
                <a:cubicBezTo>
                  <a:pt x="1272383" y="2988567"/>
                  <a:pt x="1257337" y="2989790"/>
                  <a:pt x="1252582" y="2995877"/>
                </a:cubicBezTo>
                <a:cubicBezTo>
                  <a:pt x="1260705" y="3008688"/>
                  <a:pt x="1207969" y="3005420"/>
                  <a:pt x="1204670" y="3014826"/>
                </a:cubicBezTo>
                <a:cubicBezTo>
                  <a:pt x="1174431" y="3018683"/>
                  <a:pt x="1041848" y="3015513"/>
                  <a:pt x="1020457" y="3031603"/>
                </a:cubicBezTo>
                <a:cubicBezTo>
                  <a:pt x="959520" y="3042500"/>
                  <a:pt x="869308" y="3024872"/>
                  <a:pt x="843248" y="3026954"/>
                </a:cubicBezTo>
                <a:cubicBezTo>
                  <a:pt x="815646" y="3001836"/>
                  <a:pt x="694189" y="3080490"/>
                  <a:pt x="583517" y="3089095"/>
                </a:cubicBezTo>
                <a:cubicBezTo>
                  <a:pt x="568425" y="3087467"/>
                  <a:pt x="560448" y="3088013"/>
                  <a:pt x="556836" y="3094374"/>
                </a:cubicBezTo>
                <a:cubicBezTo>
                  <a:pt x="528264" y="3099747"/>
                  <a:pt x="471823" y="3109156"/>
                  <a:pt x="412089" y="3121334"/>
                </a:cubicBezTo>
                <a:cubicBezTo>
                  <a:pt x="367235" y="3131096"/>
                  <a:pt x="143790" y="3139436"/>
                  <a:pt x="83929" y="3150566"/>
                </a:cubicBez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Resim 5">
            <a:extLst>
              <a:ext uri="{FF2B5EF4-FFF2-40B4-BE49-F238E27FC236}">
                <a16:creationId xmlns:a16="http://schemas.microsoft.com/office/drawing/2014/main" id="{C56849A0-BDF5-0054-4DE1-00E655DE5C57}"/>
              </a:ext>
            </a:extLst>
          </p:cNvPr>
          <p:cNvPicPr>
            <a:picLocks noChangeAspect="1"/>
          </p:cNvPicPr>
          <p:nvPr/>
        </p:nvPicPr>
        <p:blipFill>
          <a:blip r:embed="rId2"/>
          <a:stretch>
            <a:fillRect/>
          </a:stretch>
        </p:blipFill>
        <p:spPr>
          <a:xfrm>
            <a:off x="1158955" y="1047448"/>
            <a:ext cx="9875259" cy="1481290"/>
          </a:xfrm>
          <a:prstGeom prst="rect">
            <a:avLst/>
          </a:prstGeom>
        </p:spPr>
      </p:pic>
      <p:sp>
        <p:nvSpPr>
          <p:cNvPr id="3" name="İçerik Yer Tutucusu 2">
            <a:extLst>
              <a:ext uri="{FF2B5EF4-FFF2-40B4-BE49-F238E27FC236}">
                <a16:creationId xmlns:a16="http://schemas.microsoft.com/office/drawing/2014/main" id="{F16BCFFD-B224-78E5-FC4F-B0BCB9B2F392}"/>
              </a:ext>
            </a:extLst>
          </p:cNvPr>
          <p:cNvSpPr>
            <a:spLocks noGrp="1"/>
          </p:cNvSpPr>
          <p:nvPr>
            <p:ph idx="1"/>
          </p:nvPr>
        </p:nvSpPr>
        <p:spPr>
          <a:xfrm>
            <a:off x="447675" y="3940755"/>
            <a:ext cx="10906125" cy="2273140"/>
          </a:xfrm>
        </p:spPr>
        <p:txBody>
          <a:bodyPr anchor="ctr">
            <a:noAutofit/>
          </a:bodyPr>
          <a:lstStyle/>
          <a:p>
            <a:r>
              <a:rPr lang="tr-TR" sz="1600" dirty="0"/>
              <a:t>Bu çalışmada, retinal </a:t>
            </a:r>
            <a:r>
              <a:rPr lang="tr-TR" sz="1600" dirty="0" err="1"/>
              <a:t>fundus</a:t>
            </a:r>
            <a:r>
              <a:rPr lang="tr-TR" sz="1600" dirty="0"/>
              <a:t> görüntülerinde otomatik diyabetik retinopati (DR) derecelendirmesi ve DR lezyon tespiti yapabilen bilgisayar destekli bir retina görüntü tarama sistemi geliştirilmiştir. Bu görev için bölge tabanlı tamamen </a:t>
            </a:r>
            <a:r>
              <a:rPr lang="tr-TR" sz="1600" dirty="0" err="1"/>
              <a:t>evrişimli</a:t>
            </a:r>
            <a:r>
              <a:rPr lang="tr-TR" sz="1600" dirty="0"/>
              <a:t> bir ağ (R-FCN) aracılığıyla değiştirilmiş bir nesne algılama yöntemi önerilmiştir. Küçük nesnelerin algılanmasını geliştirmek için bir özellik piramidi ağı ve değiştirilmiş bir bölge öneri ağı uygulanır. Değiştirilmiş R-</a:t>
            </a:r>
            <a:r>
              <a:rPr lang="tr-TR" sz="1600" dirty="0" err="1"/>
              <a:t>FCN'ye</a:t>
            </a:r>
            <a:r>
              <a:rPr lang="tr-TR" sz="1600" dirty="0"/>
              <a:t> dayalı DR derecelendirme modeli, </a:t>
            </a:r>
            <a:r>
              <a:rPr lang="tr-TR" sz="1600" dirty="0" err="1"/>
              <a:t>Shanghai</a:t>
            </a:r>
            <a:r>
              <a:rPr lang="tr-TR" sz="1600" dirty="0"/>
              <a:t> Göz Hastanesi tarafından sağlanan </a:t>
            </a:r>
            <a:r>
              <a:rPr lang="tr-TR" sz="1600" dirty="0" err="1"/>
              <a:t>Messidor</a:t>
            </a:r>
            <a:r>
              <a:rPr lang="tr-TR" sz="1600" dirty="0"/>
              <a:t> veri seti ve görüntüler üzerinde değerlendirilir. Hastane verilerinde %99,39 gibi yüksek duyarlılık ve %99,93 özgüllük elde edilmektedir. Ayrıca </a:t>
            </a:r>
            <a:r>
              <a:rPr lang="tr-TR" sz="1600" dirty="0" err="1"/>
              <a:t>Messidor</a:t>
            </a:r>
            <a:r>
              <a:rPr lang="tr-TR" sz="1600" dirty="0"/>
              <a:t> veri setinde %92.59 gibi yüksek hassasiyet ve %96.20 özgüllük elde edilmiştir. Değiştirilmiş R-FCN lezyon saptama modeli, hastane veri setinde doğrulanmıştır ve %92,15'lik ortalama bir kesinliğe ulaşır. Önerilen R-FCN, DR derecelendirmesini ve lezyon tespitini yüksek doğrulukla verimli bir şekilde gerçekleştirebilir.</a:t>
            </a:r>
          </a:p>
        </p:txBody>
      </p:sp>
    </p:spTree>
    <p:extLst>
      <p:ext uri="{BB962C8B-B14F-4D97-AF65-F5344CB8AC3E}">
        <p14:creationId xmlns:p14="http://schemas.microsoft.com/office/powerpoint/2010/main" val="1505368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56AAB1A-1C66-7FDC-5205-A10735C0092A}"/>
              </a:ext>
            </a:extLst>
          </p:cNvPr>
          <p:cNvSpPr>
            <a:spLocks noGrp="1"/>
          </p:cNvSpPr>
          <p:nvPr>
            <p:ph type="title"/>
          </p:nvPr>
        </p:nvSpPr>
        <p:spPr/>
        <p:txBody>
          <a:bodyPr/>
          <a:lstStyle/>
          <a:p>
            <a:r>
              <a:rPr lang="tr-TR" dirty="0"/>
              <a:t>ÖNERİLEN ÇALIŞMA</a:t>
            </a:r>
          </a:p>
        </p:txBody>
      </p:sp>
      <p:graphicFrame>
        <p:nvGraphicFramePr>
          <p:cNvPr id="7" name="İçerik Yer Tutucusu 2">
            <a:extLst>
              <a:ext uri="{FF2B5EF4-FFF2-40B4-BE49-F238E27FC236}">
                <a16:creationId xmlns:a16="http://schemas.microsoft.com/office/drawing/2014/main" id="{9142AF40-9443-DCD5-566A-576745C68145}"/>
              </a:ext>
            </a:extLst>
          </p:cNvPr>
          <p:cNvGraphicFramePr>
            <a:graphicFrameLocks noGrp="1"/>
          </p:cNvGraphicFramePr>
          <p:nvPr>
            <p:ph idx="1"/>
          </p:nvPr>
        </p:nvGraphicFramePr>
        <p:xfrm>
          <a:off x="623596" y="1564368"/>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398691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FC9BE17-9A7B-462D-AE50-3D87773873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Resim 4" descr="iç mekan, mikroskop içeren bir resim&#10;&#10;Açıklama otomatik olarak oluşturuldu">
            <a:extLst>
              <a:ext uri="{FF2B5EF4-FFF2-40B4-BE49-F238E27FC236}">
                <a16:creationId xmlns:a16="http://schemas.microsoft.com/office/drawing/2014/main" id="{A3943438-CF62-1A63-8D8A-CCAE3E8D7AB0}"/>
              </a:ext>
            </a:extLst>
          </p:cNvPr>
          <p:cNvPicPr>
            <a:picLocks noChangeAspect="1"/>
          </p:cNvPicPr>
          <p:nvPr/>
        </p:nvPicPr>
        <p:blipFill rotWithShape="1">
          <a:blip r:embed="rId2">
            <a:extLst>
              <a:ext uri="{28A0092B-C50C-407E-A947-70E740481C1C}">
                <a14:useLocalDpi xmlns:a14="http://schemas.microsoft.com/office/drawing/2010/main" val="0"/>
              </a:ext>
            </a:extLst>
          </a:blip>
          <a:srcRect t="9030" r="35364" b="61"/>
          <a:stretch/>
        </p:blipFill>
        <p:spPr>
          <a:xfrm>
            <a:off x="3523488" y="10"/>
            <a:ext cx="8668512" cy="6857990"/>
          </a:xfrm>
          <a:prstGeom prst="rect">
            <a:avLst/>
          </a:prstGeom>
        </p:spPr>
      </p:pic>
      <p:sp>
        <p:nvSpPr>
          <p:cNvPr id="12" name="Rectangle 11">
            <a:extLst>
              <a:ext uri="{FF2B5EF4-FFF2-40B4-BE49-F238E27FC236}">
                <a16:creationId xmlns:a16="http://schemas.microsoft.com/office/drawing/2014/main" id="{3EBE8569-6AEC-4B8C-8D53-2DE337CDB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Başlık 1">
            <a:extLst>
              <a:ext uri="{FF2B5EF4-FFF2-40B4-BE49-F238E27FC236}">
                <a16:creationId xmlns:a16="http://schemas.microsoft.com/office/drawing/2014/main" id="{3DF92DD7-FD61-B8C4-9418-74C4A9A87047}"/>
              </a:ext>
            </a:extLst>
          </p:cNvPr>
          <p:cNvSpPr>
            <a:spLocks noGrp="1"/>
          </p:cNvSpPr>
          <p:nvPr>
            <p:ph type="title"/>
          </p:nvPr>
        </p:nvSpPr>
        <p:spPr>
          <a:xfrm>
            <a:off x="371094" y="1161288"/>
            <a:ext cx="3438144" cy="1124712"/>
          </a:xfrm>
        </p:spPr>
        <p:txBody>
          <a:bodyPr anchor="b">
            <a:normAutofit/>
          </a:bodyPr>
          <a:lstStyle/>
          <a:p>
            <a:r>
              <a:rPr lang="tr-TR" sz="4800" dirty="0"/>
              <a:t>METADOLOJİ</a:t>
            </a:r>
          </a:p>
        </p:txBody>
      </p:sp>
      <p:sp>
        <p:nvSpPr>
          <p:cNvPr id="14" name="Rectangle 13">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rgbClr val="D5D5D5"/>
          </a:solidFill>
          <a:ln w="3175">
            <a:solidFill>
              <a:srgbClr val="D5D5D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İçerik Yer Tutucusu 2">
            <a:extLst>
              <a:ext uri="{FF2B5EF4-FFF2-40B4-BE49-F238E27FC236}">
                <a16:creationId xmlns:a16="http://schemas.microsoft.com/office/drawing/2014/main" id="{85CC87FB-4D77-F3A7-0230-269CC765D639}"/>
              </a:ext>
            </a:extLst>
          </p:cNvPr>
          <p:cNvSpPr>
            <a:spLocks noGrp="1"/>
          </p:cNvSpPr>
          <p:nvPr>
            <p:ph idx="1"/>
          </p:nvPr>
        </p:nvSpPr>
        <p:spPr>
          <a:xfrm>
            <a:off x="371093" y="2530601"/>
            <a:ext cx="4629531" cy="3823733"/>
          </a:xfrm>
        </p:spPr>
        <p:txBody>
          <a:bodyPr anchor="t">
            <a:normAutofit/>
          </a:bodyPr>
          <a:lstStyle/>
          <a:p>
            <a:r>
              <a:rPr lang="tr-TR" sz="1700" b="0" i="0" dirty="0">
                <a:effectLst/>
                <a:latin typeface="Roboto" panose="02000000000000000000" pitchFamily="2" charset="0"/>
              </a:rPr>
              <a:t>APTOS 2019 </a:t>
            </a:r>
            <a:r>
              <a:rPr lang="tr-TR" sz="1700" b="0" i="0" dirty="0" err="1">
                <a:effectLst/>
                <a:latin typeface="Roboto" panose="02000000000000000000" pitchFamily="2" charset="0"/>
              </a:rPr>
              <a:t>Blindness</a:t>
            </a:r>
            <a:r>
              <a:rPr lang="tr-TR" sz="1700" b="0" i="0" dirty="0">
                <a:effectLst/>
                <a:latin typeface="Roboto" panose="02000000000000000000" pitchFamily="2" charset="0"/>
              </a:rPr>
              <a:t> </a:t>
            </a:r>
            <a:r>
              <a:rPr lang="tr-TR" sz="1700" b="0" i="0" dirty="0" err="1">
                <a:effectLst/>
                <a:latin typeface="Roboto" panose="02000000000000000000" pitchFamily="2" charset="0"/>
              </a:rPr>
              <a:t>Detection</a:t>
            </a:r>
            <a:endParaRPr lang="tr-TR" sz="1700" b="0" i="0" dirty="0">
              <a:effectLst/>
              <a:latin typeface="Roboto" panose="02000000000000000000" pitchFamily="2" charset="0"/>
            </a:endParaRPr>
          </a:p>
          <a:p>
            <a:endParaRPr lang="tr-TR" sz="1700" dirty="0">
              <a:latin typeface="Roboto" panose="02000000000000000000" pitchFamily="2" charset="0"/>
            </a:endParaRPr>
          </a:p>
          <a:p>
            <a:r>
              <a:rPr lang="tr-TR" sz="1700" dirty="0"/>
              <a:t>Hindistan'daki </a:t>
            </a:r>
            <a:r>
              <a:rPr lang="tr-TR" sz="1700" dirty="0" err="1"/>
              <a:t>Aravind</a:t>
            </a:r>
            <a:r>
              <a:rPr lang="tr-TR" sz="1700" dirty="0"/>
              <a:t> Göz Hastanesi, tıbbi taramanın yapılmasının zor olduğu kırsal alanlarda yaşayan insanlar arasında bu hastalığı tespit edip önlenmesini istediklerinden bu veri setini ortaya koymuşlardır.</a:t>
            </a:r>
          </a:p>
          <a:p>
            <a:pPr algn="l"/>
            <a:r>
              <a:rPr lang="tr-TR" sz="1700" b="0" i="0" dirty="0">
                <a:effectLst/>
              </a:rPr>
              <a:t>hafif, orta, çoğalan, şiddetli, </a:t>
            </a:r>
            <a:r>
              <a:rPr lang="tr-TR" sz="1700" b="0" i="0" dirty="0" err="1">
                <a:effectLst/>
              </a:rPr>
              <a:t>dr</a:t>
            </a:r>
            <a:r>
              <a:rPr lang="tr-TR" sz="1700" b="0" i="0" dirty="0">
                <a:effectLst/>
              </a:rPr>
              <a:t> yok olmak üzere 5 sınıftan oluşmaktadır. </a:t>
            </a:r>
          </a:p>
          <a:p>
            <a:pPr algn="l"/>
            <a:r>
              <a:rPr lang="tr-TR" sz="1700" dirty="0"/>
              <a:t>Şu an veri setinde 361 test, eğitim 3229 veri bulunmaktadır. </a:t>
            </a:r>
            <a:endParaRPr lang="tr-TR" sz="1700" b="0" i="0" dirty="0">
              <a:effectLst/>
            </a:endParaRPr>
          </a:p>
          <a:p>
            <a:endParaRPr lang="tr-TR" sz="1700" dirty="0"/>
          </a:p>
        </p:txBody>
      </p:sp>
    </p:spTree>
    <p:extLst>
      <p:ext uri="{BB962C8B-B14F-4D97-AF65-F5344CB8AC3E}">
        <p14:creationId xmlns:p14="http://schemas.microsoft.com/office/powerpoint/2010/main" val="2307995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191</TotalTime>
  <Words>522</Words>
  <Application>Microsoft Office PowerPoint</Application>
  <PresentationFormat>Geniş ekran</PresentationFormat>
  <Paragraphs>22</Paragraphs>
  <Slides>7</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7</vt:i4>
      </vt:variant>
    </vt:vector>
  </HeadingPairs>
  <TitlesOfParts>
    <vt:vector size="12" baseType="lpstr">
      <vt:lpstr>Arial</vt:lpstr>
      <vt:lpstr>Calibri</vt:lpstr>
      <vt:lpstr>Calibri Light</vt:lpstr>
      <vt:lpstr>Roboto</vt:lpstr>
      <vt:lpstr>Office Teması</vt:lpstr>
      <vt:lpstr>Diyabetik Retinopati Hastalığının Teşhisi</vt:lpstr>
      <vt:lpstr>PowerPoint Sunusu</vt:lpstr>
      <vt:lpstr>LİTERATÜR ARAŞTIRMASI ÇALIŞMASI</vt:lpstr>
      <vt:lpstr>PowerPoint Sunusu</vt:lpstr>
      <vt:lpstr>PowerPoint Sunusu</vt:lpstr>
      <vt:lpstr>ÖNERİLEN ÇALIŞMA</vt:lpstr>
      <vt:lpstr>METADOLOJİ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Diyabetik Retinopati Hastalığının Teşhisi</dc:title>
  <dc:creator>Zeynep Yalın</dc:creator>
  <cp:lastModifiedBy>Zeynep Yalın</cp:lastModifiedBy>
  <cp:revision>1</cp:revision>
  <dcterms:created xsi:type="dcterms:W3CDTF">2023-05-07T11:57:17Z</dcterms:created>
  <dcterms:modified xsi:type="dcterms:W3CDTF">2023-05-07T15:08:38Z</dcterms:modified>
</cp:coreProperties>
</file>