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48488-B83D-8124-2B75-185DC29C4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D78CA55-60DE-64EE-57E2-AE7901BB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196506-87C7-3849-B664-C31B4637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466C6D-8F98-46C0-8480-8F72B735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B944F3-74E7-8495-A1A8-A1F433E3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44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0A383-DEFE-BD4E-F8AA-273C82D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BD0EAF-8BDD-6279-F020-0B9343DA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2BA06A-C4E4-72B0-6458-169C9C19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260BE2-4922-497C-964E-F50C8F34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2AAD2-1FC1-2A26-A8AA-EF75814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21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234B790-D75B-04DB-4758-1D46973F8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066495-C960-5CF6-385B-8356CFB4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441BB1-1DAB-3EEC-8F8F-4836CE94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4642C6-D631-CB6C-BD84-E8E66D47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B4ECF4-E1CE-1BE9-3D90-C644F807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61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91DE76-68D3-9809-9052-8EF14191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7A67D8-6C0F-EBB1-75C5-2957254A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56C27D-1837-0352-DF55-A91C743B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7669E1-5577-8797-0C5F-892A2566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935A24-CBF6-8E62-9227-A17622C2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54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4F896A-492F-5640-BC62-698FB996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AEB9E5-8A18-5B44-E49F-97BA70FE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E737C3-FE61-C629-F652-A00578D2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6A5AC5-07E6-E9A6-A1C7-286B57A6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15C877-300F-1C0B-F9BA-BC0CB94D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693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539F38-5F05-FB50-EA93-FBB9E594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338263-97A9-7F01-A72D-E7CEEC2B6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8FE4AC2-44F3-9F61-77D2-9D55FF9A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EDA189-C03A-3D59-5B13-E969BD13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697B22-34E8-2F36-9EEB-BA849B08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41CFC9-457E-9C5C-DA61-0AD238DE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63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3350D4-7FB5-4475-5E9E-A5817B1C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8523E3E-176B-7315-E432-E2E34C03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1CA498-9ECD-1E90-BBD8-8B22290C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79B0951-239C-36A1-FE70-EA841A106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EAA90E-321E-DA09-F375-FF3C87F7F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7595D33-ADA1-B24C-56CA-237697C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8C3CB19-6FC6-45EE-6A53-245EAC3E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180AFB7-BFE9-8596-3A32-58198F8E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8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4C1F0E-D30D-32F4-AF50-67BAA0C2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279FC8F-6733-0FD6-E010-1DE98DBF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5224EB9-1D0E-EC5C-26C3-98F965D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FE0487-E0DC-5A60-4290-CE80D78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1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B7D46B4-812A-B69A-B865-46F3E505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BC0E30-743F-C270-6D22-F4609804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64907D-F9D6-406E-20CB-F8D94E3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3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1BCA9-9D0E-C7DD-FB99-68DA038A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B29435-D2F7-1B61-00DA-2C950A68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7F8666-0DEF-3C55-0C7E-12EB9A95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EAD858-5AEF-3F73-3C39-B52B13CC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8508A3-F621-6409-489C-BC7198AE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8AC493-8C2A-DD37-8604-742BBF49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46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B9855-C8D2-B1D1-A78F-AFD1666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B43B738-0E5D-2D95-5F82-74C1D0B4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795768-ED7F-19EB-0312-F992E19B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B6EA1B-6530-6F50-0962-3E99625E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78848B8-DF6B-B639-E0BD-F15370E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3D0910-7CA3-E519-B209-FF6A266F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12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52A731A-1B47-5C58-CAF8-85DEAE0F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6CF653-AD54-8DEA-2BE4-9D423F0E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AF7711-16BF-1BB5-9A8B-564A035F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631A-7A30-4517-9E1E-DE3A9C7E9C1F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FCA217-B58B-6D5B-EEF3-80074BB0C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552C7C-B33B-69A5-51DD-E84E05797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4C82-B0F9-44D2-BED0-27B1F6017F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5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A6604FA-BDA2-041E-0EE3-C5045FCF9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6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F41543D-22E1-E0AD-8117-FBFCB795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"/>
            <a:ext cx="12192000" cy="68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4C39D47-A4CA-F9E5-BE8E-B5EBEF98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4"/>
            <a:ext cx="12192000" cy="68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1ED22DB-0C8F-C32E-0B3F-F56AB71E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2"/>
            <a:ext cx="12192000" cy="68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8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B16624C-A378-B181-9E5E-DA197464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C2DB980-D2E8-FADF-399F-955F7B57B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3520E39-ECCE-E297-3AD3-C56D45AE9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5" b="704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80AD5FC-983E-BBFF-F1A2-A02D79DA3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18EDFCC-F1D4-0837-63D5-CF01C074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A88EFB2-5907-FB5E-2155-7E97AE163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A92522DA-80B6-A8A5-3179-3A8F06A7A28C}"/>
              </a:ext>
            </a:extLst>
          </p:cNvPr>
          <p:cNvGrpSpPr/>
          <p:nvPr/>
        </p:nvGrpSpPr>
        <p:grpSpPr>
          <a:xfrm>
            <a:off x="1" y="1"/>
            <a:ext cx="12191998" cy="6857998"/>
            <a:chOff x="2052073" y="0"/>
            <a:chExt cx="8068801" cy="5639587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F44D5457-D26D-5443-D73B-C2639CA2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126" y="0"/>
              <a:ext cx="8049748" cy="1181265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DD0AD415-604A-1621-35C9-BA042C6AF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073" y="1181265"/>
              <a:ext cx="8068801" cy="4458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3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FF419B1E-FA2A-75ED-F615-13D9A224C922}"/>
              </a:ext>
            </a:extLst>
          </p:cNvPr>
          <p:cNvGrpSpPr/>
          <p:nvPr/>
        </p:nvGrpSpPr>
        <p:grpSpPr>
          <a:xfrm>
            <a:off x="1" y="1"/>
            <a:ext cx="12191998" cy="6857998"/>
            <a:chOff x="2128284" y="0"/>
            <a:chExt cx="8068661" cy="5805055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98F9B8CE-98E2-AAC7-FA8B-ECC10B7B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284" y="0"/>
              <a:ext cx="8068660" cy="1390844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5B17B1DE-6082-7B98-3128-55CFF6CB7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21" b="1201"/>
            <a:stretch/>
          </p:blipFill>
          <p:spPr>
            <a:xfrm>
              <a:off x="2128284" y="1390844"/>
              <a:ext cx="8068661" cy="4414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98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0597B040-5928-EF65-611A-792A52A340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094941" y="0"/>
            <a:chExt cx="8097380" cy="556337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A8C0D57E-7386-3338-A526-954879E1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4941" y="0"/>
              <a:ext cx="8097380" cy="1076475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0FB8CFD8-40D9-C2A5-31AF-11C3D1E9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941" y="1076475"/>
              <a:ext cx="8097380" cy="4486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31077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מסך רחב</PresentationFormat>
  <Paragraphs>0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שגב כהן</dc:creator>
  <cp:lastModifiedBy>שגב כהן</cp:lastModifiedBy>
  <cp:revision>2</cp:revision>
  <dcterms:created xsi:type="dcterms:W3CDTF">2023-09-06T15:58:47Z</dcterms:created>
  <dcterms:modified xsi:type="dcterms:W3CDTF">2023-09-06T16:34:04Z</dcterms:modified>
</cp:coreProperties>
</file>