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1" r:id="rId9"/>
    <p:sldId id="266" r:id="rId10"/>
    <p:sldId id="259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83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2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9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6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7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9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9BCB-00A0-4E54-A614-FF14A5BEE8D6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7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55092"/>
          </a:xfrm>
          <a:prstGeom prst="rect">
            <a:avLst/>
          </a:prstGeom>
        </p:spPr>
      </p:pic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1952896" y="1854529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Projektpräsentation SE: Arschloch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5226795" y="6096658"/>
            <a:ext cx="9144000" cy="165576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Gruppe 5: Ralph Segi, Jan Kaiser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Design Patterns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Observer</a:t>
            </a:r>
          </a:p>
          <a:p>
            <a:r>
              <a:rPr lang="de-DE" dirty="0" smtClean="0"/>
              <a:t>Singleton</a:t>
            </a:r>
          </a:p>
          <a:p>
            <a:r>
              <a:rPr lang="de-DE" dirty="0" err="1" smtClean="0"/>
              <a:t>Strategy</a:t>
            </a:r>
            <a:r>
              <a:rPr lang="de-DE" dirty="0" smtClean="0"/>
              <a:t>/State Pattern</a:t>
            </a:r>
          </a:p>
        </p:txBody>
      </p:sp>
    </p:spTree>
    <p:extLst>
      <p:ext uri="{BB962C8B-B14F-4D97-AF65-F5344CB8AC3E}">
        <p14:creationId xmlns:p14="http://schemas.microsoft.com/office/powerpoint/2010/main" val="161392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Observer Pattern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 / Code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&gt; / UML 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74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Singleton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03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Strategy / State Pattern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 von beiden aufzeigen, </a:t>
            </a:r>
            <a:r>
              <a:rPr lang="de-DE" dirty="0" err="1" smtClean="0"/>
              <a:t>evtl</a:t>
            </a:r>
            <a:r>
              <a:rPr lang="de-DE" dirty="0" smtClean="0"/>
              <a:t> Strategy (</a:t>
            </a:r>
            <a:r>
              <a:rPr lang="de-DE" dirty="0" err="1" smtClean="0"/>
              <a:t>LanguageHandler</a:t>
            </a:r>
            <a:r>
              <a:rPr lang="de-DE" dirty="0" smtClean="0"/>
              <a:t>) für </a:t>
            </a:r>
            <a:r>
              <a:rPr lang="de-DE" dirty="0" err="1" smtClean="0"/>
              <a:t>Dependendy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verwenden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57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GUI Development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Scala Future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97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Components &amp; Interfaces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/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024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Dependency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Injection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76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45" y="307374"/>
            <a:ext cx="10515600" cy="132556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Gliederung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bg1"/>
                </a:solidFill>
              </a:rPr>
              <a:t>Organisation: (Thema 2 u. 3)</a:t>
            </a:r>
          </a:p>
          <a:p>
            <a:pPr lvl="1"/>
            <a:r>
              <a:rPr lang="de-DE" sz="1800" dirty="0" smtClean="0">
                <a:solidFill>
                  <a:schemeClr val="bg1"/>
                </a:solidFill>
              </a:rPr>
              <a:t>Scrum</a:t>
            </a:r>
          </a:p>
          <a:p>
            <a:pPr lvl="1"/>
            <a:r>
              <a:rPr lang="de-DE" sz="1800" dirty="0" smtClean="0">
                <a:solidFill>
                  <a:schemeClr val="bg1"/>
                </a:solidFill>
              </a:rPr>
              <a:t>Git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TUI Development (Thema 4)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MVC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Model/Controller Code </a:t>
            </a:r>
            <a:r>
              <a:rPr lang="de-DE" sz="1800" dirty="0" err="1" smtClean="0">
                <a:solidFill>
                  <a:schemeClr val="bg1"/>
                </a:solidFill>
              </a:rPr>
              <a:t>Coverage</a:t>
            </a:r>
            <a:endParaRPr lang="de-DE" sz="1800" dirty="0" smtClean="0">
              <a:solidFill>
                <a:schemeClr val="bg1"/>
              </a:solidFill>
            </a:endParaRPr>
          </a:p>
          <a:p>
            <a:r>
              <a:rPr lang="de-DE" sz="1800" dirty="0" smtClean="0">
                <a:solidFill>
                  <a:schemeClr val="bg1"/>
                </a:solidFill>
              </a:rPr>
              <a:t>Design </a:t>
            </a:r>
            <a:r>
              <a:rPr lang="de-DE" sz="1800" dirty="0" smtClean="0">
                <a:solidFill>
                  <a:schemeClr val="bg1"/>
                </a:solidFill>
              </a:rPr>
              <a:t>Patterns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Components &amp; Interfaces</a:t>
            </a:r>
          </a:p>
          <a:p>
            <a:r>
              <a:rPr lang="de-DE" sz="1800" dirty="0" err="1" smtClean="0">
                <a:solidFill>
                  <a:schemeClr val="bg1"/>
                </a:solidFill>
              </a:rPr>
              <a:t>Dependency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Injection</a:t>
            </a:r>
            <a:endParaRPr lang="de-DE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Scrum – Sprint 1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24" y="1893001"/>
            <a:ext cx="6534552" cy="4351338"/>
          </a:xfrm>
        </p:spPr>
      </p:pic>
    </p:spTree>
    <p:extLst>
      <p:ext uri="{BB962C8B-B14F-4D97-AF65-F5344CB8AC3E}">
        <p14:creationId xmlns:p14="http://schemas.microsoft.com/office/powerpoint/2010/main" val="176237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Scrum – Sprint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Sprint 2 </a:t>
            </a:r>
            <a:r>
              <a:rPr lang="de-DE" dirty="0" err="1" smtClean="0"/>
              <a:t>Burndown</a:t>
            </a:r>
            <a:r>
              <a:rPr lang="de-DE" dirty="0" smtClean="0"/>
              <a:t> Chart&gt;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55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Git - </a:t>
            </a:r>
            <a:r>
              <a:rPr lang="de-DE" dirty="0" err="1" smtClean="0">
                <a:solidFill>
                  <a:schemeClr val="bg1"/>
                </a:solidFill>
              </a:rPr>
              <a:t>Contributers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8" y="1825625"/>
            <a:ext cx="6437244" cy="4351338"/>
          </a:xfrm>
        </p:spPr>
      </p:pic>
    </p:spTree>
    <p:extLst>
      <p:ext uri="{BB962C8B-B14F-4D97-AF65-F5344CB8AC3E}">
        <p14:creationId xmlns:p14="http://schemas.microsoft.com/office/powerpoint/2010/main" val="19411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Git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– </a:t>
            </a:r>
            <a:r>
              <a:rPr lang="de-DE" dirty="0" err="1" smtClean="0">
                <a:solidFill>
                  <a:schemeClr val="bg1"/>
                </a:solidFill>
              </a:rPr>
              <a:t>Commits</a:t>
            </a:r>
            <a:r>
              <a:rPr lang="de-DE" dirty="0" smtClean="0">
                <a:solidFill>
                  <a:schemeClr val="bg1"/>
                </a:solidFill>
              </a:rPr>
              <a:t> (Sprint 1)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64" y="1825625"/>
            <a:ext cx="5954872" cy="4351338"/>
          </a:xfrm>
        </p:spPr>
      </p:pic>
    </p:spTree>
    <p:extLst>
      <p:ext uri="{BB962C8B-B14F-4D97-AF65-F5344CB8AC3E}">
        <p14:creationId xmlns:p14="http://schemas.microsoft.com/office/powerpoint/2010/main" val="163243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Matching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Textual</a:t>
            </a:r>
            <a:r>
              <a:rPr lang="de-DE" dirty="0" smtClean="0">
                <a:solidFill>
                  <a:schemeClr val="bg1"/>
                </a:solidFill>
              </a:rPr>
              <a:t> Input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&lt;Codebeispiel TUI Pattern </a:t>
            </a:r>
            <a:r>
              <a:rPr lang="de-DE" dirty="0" err="1" smtClean="0"/>
              <a:t>Matching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05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Model-View-Controller Architektur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40" y="2091265"/>
            <a:ext cx="3191320" cy="3820058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9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Code </a:t>
            </a:r>
            <a:r>
              <a:rPr lang="de-DE" dirty="0" err="1" smtClean="0">
                <a:solidFill>
                  <a:schemeClr val="bg1"/>
                </a:solidFill>
              </a:rPr>
              <a:t>Coverage</a:t>
            </a:r>
            <a:r>
              <a:rPr lang="de-DE" dirty="0" smtClean="0">
                <a:solidFill>
                  <a:schemeClr val="bg1"/>
                </a:solidFill>
              </a:rPr>
              <a:t> / Tests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CC&gt;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05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39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Projektpräsentation SE: Arschloch</vt:lpstr>
      <vt:lpstr>Gliederung</vt:lpstr>
      <vt:lpstr>Scrum – Sprint 1</vt:lpstr>
      <vt:lpstr>Scrum – Sprint 2</vt:lpstr>
      <vt:lpstr>Git - Contributers</vt:lpstr>
      <vt:lpstr>Git – Commits (Sprint 1)</vt:lpstr>
      <vt:lpstr>Matching Textual Input</vt:lpstr>
      <vt:lpstr>Model-View-Controller Architektur</vt:lpstr>
      <vt:lpstr>Code Coverage / Tests</vt:lpstr>
      <vt:lpstr>Design Patterns</vt:lpstr>
      <vt:lpstr>Observer Pattern</vt:lpstr>
      <vt:lpstr>Singleton</vt:lpstr>
      <vt:lpstr>Strategy / State Pattern</vt:lpstr>
      <vt:lpstr>GUI Development</vt:lpstr>
      <vt:lpstr>Components &amp; Interfaces</vt:lpstr>
      <vt:lpstr>Dependency Injection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SE: Arschloch</dc:title>
  <dc:creator>ja721kai</dc:creator>
  <cp:lastModifiedBy>ja721kai</cp:lastModifiedBy>
  <cp:revision>15</cp:revision>
  <dcterms:created xsi:type="dcterms:W3CDTF">2018-01-16T13:34:03Z</dcterms:created>
  <dcterms:modified xsi:type="dcterms:W3CDTF">2018-01-23T10:37:50Z</dcterms:modified>
</cp:coreProperties>
</file>