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7" r:id="rId8"/>
    <p:sldId id="261" r:id="rId9"/>
    <p:sldId id="266" r:id="rId10"/>
    <p:sldId id="260" r:id="rId11"/>
    <p:sldId id="259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34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1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95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94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83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21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49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64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8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77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99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F9BCB-00A0-4E54-A614-FF14A5BEE8D6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79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55092"/>
          </a:xfrm>
          <a:prstGeom prst="rect">
            <a:avLst/>
          </a:prstGeom>
        </p:spPr>
      </p:pic>
      <p:sp>
        <p:nvSpPr>
          <p:cNvPr id="17" name="Titel 16"/>
          <p:cNvSpPr>
            <a:spLocks noGrp="1"/>
          </p:cNvSpPr>
          <p:nvPr>
            <p:ph type="ctrTitle"/>
          </p:nvPr>
        </p:nvSpPr>
        <p:spPr>
          <a:xfrm>
            <a:off x="1952896" y="1854529"/>
            <a:ext cx="9144000" cy="23876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Projektpräsentation SE: Arschloch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Untertitel 17"/>
          <p:cNvSpPr>
            <a:spLocks noGrp="1"/>
          </p:cNvSpPr>
          <p:nvPr>
            <p:ph type="subTitle" idx="1"/>
          </p:nvPr>
        </p:nvSpPr>
        <p:spPr>
          <a:xfrm>
            <a:off x="5226795" y="6096658"/>
            <a:ext cx="9144000" cy="1655762"/>
          </a:xfrm>
        </p:spPr>
        <p:txBody>
          <a:bodyPr/>
          <a:lstStyle/>
          <a:p>
            <a:r>
              <a:rPr lang="de-DE" dirty="0" smtClean="0"/>
              <a:t>Gruppe 5: Ralph Segi, Jan Kaiser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90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CI, Build tools (with Jenkins / Sonar)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41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Design 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Observer</a:t>
            </a:r>
          </a:p>
          <a:p>
            <a:r>
              <a:rPr lang="de-DE" dirty="0" smtClean="0"/>
              <a:t>Singleton</a:t>
            </a:r>
          </a:p>
          <a:p>
            <a:r>
              <a:rPr lang="de-DE" dirty="0" err="1" smtClean="0"/>
              <a:t>Strategy</a:t>
            </a:r>
            <a:r>
              <a:rPr lang="de-DE" dirty="0" smtClean="0"/>
              <a:t>/State Pattern</a:t>
            </a:r>
          </a:p>
        </p:txBody>
      </p:sp>
    </p:spTree>
    <p:extLst>
      <p:ext uri="{BB962C8B-B14F-4D97-AF65-F5344CB8AC3E}">
        <p14:creationId xmlns:p14="http://schemas.microsoft.com/office/powerpoint/2010/main" val="1613925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Observer Pattern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&lt;Code </a:t>
            </a:r>
            <a:r>
              <a:rPr lang="de-DE" dirty="0" err="1" smtClean="0"/>
              <a:t>Example</a:t>
            </a:r>
            <a:r>
              <a:rPr lang="de-DE" dirty="0" smtClean="0"/>
              <a:t> / Code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r>
              <a:rPr lang="de-DE" dirty="0" smtClean="0"/>
              <a:t>&gt; / UML 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74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Singleton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&lt;Code </a:t>
            </a:r>
            <a:r>
              <a:rPr lang="de-DE" dirty="0" err="1" smtClean="0"/>
              <a:t>Example</a:t>
            </a:r>
            <a:r>
              <a:rPr lang="de-DE" dirty="0" smtClean="0"/>
              <a:t>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030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Strategy / State Pattern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Eins von beiden aufzeigen, </a:t>
            </a:r>
            <a:r>
              <a:rPr lang="de-DE" dirty="0" err="1" smtClean="0"/>
              <a:t>evtl</a:t>
            </a:r>
            <a:r>
              <a:rPr lang="de-DE" dirty="0" smtClean="0"/>
              <a:t> Strategy (</a:t>
            </a:r>
            <a:r>
              <a:rPr lang="de-DE" dirty="0" err="1" smtClean="0"/>
              <a:t>LanguageHandler</a:t>
            </a:r>
            <a:r>
              <a:rPr lang="de-DE" dirty="0" smtClean="0"/>
              <a:t>) für </a:t>
            </a:r>
            <a:r>
              <a:rPr lang="de-DE" dirty="0" err="1" smtClean="0"/>
              <a:t>Dependendy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r>
              <a:rPr lang="de-DE" dirty="0" smtClean="0"/>
              <a:t> verwenden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572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GUI Development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&lt;Code </a:t>
            </a:r>
            <a:r>
              <a:rPr lang="de-DE" dirty="0" err="1" smtClean="0"/>
              <a:t>Example</a:t>
            </a:r>
            <a:r>
              <a:rPr lang="de-DE" dirty="0" smtClean="0"/>
              <a:t>&gt;</a:t>
            </a:r>
          </a:p>
          <a:p>
            <a:r>
              <a:rPr lang="de-DE" dirty="0" smtClean="0"/>
              <a:t>Scala Future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0972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Components &amp; Interfaces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&lt;Code /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r>
              <a:rPr lang="de-DE" dirty="0" smtClean="0"/>
              <a:t>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0244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&lt;Code </a:t>
            </a:r>
            <a:r>
              <a:rPr lang="de-DE" dirty="0" err="1" smtClean="0"/>
              <a:t>Example</a:t>
            </a:r>
            <a:r>
              <a:rPr lang="de-DE" dirty="0" smtClean="0"/>
              <a:t>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776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Gliederung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Organisation: (Thema 2 u. 3)</a:t>
            </a:r>
          </a:p>
          <a:p>
            <a:pPr lvl="1"/>
            <a:r>
              <a:rPr lang="de-DE" sz="1800" dirty="0" smtClean="0"/>
              <a:t>Scrum</a:t>
            </a:r>
          </a:p>
          <a:p>
            <a:pPr lvl="1"/>
            <a:r>
              <a:rPr lang="de-DE" sz="1800" dirty="0" smtClean="0"/>
              <a:t>Git</a:t>
            </a:r>
          </a:p>
          <a:p>
            <a:r>
              <a:rPr lang="de-DE" sz="1800" dirty="0" smtClean="0"/>
              <a:t>TUI Development (Thema 4)</a:t>
            </a:r>
          </a:p>
          <a:p>
            <a:r>
              <a:rPr lang="de-DE" sz="1800" dirty="0" smtClean="0"/>
              <a:t>MVC</a:t>
            </a:r>
          </a:p>
          <a:p>
            <a:r>
              <a:rPr lang="de-DE" sz="1800" dirty="0" smtClean="0"/>
              <a:t>Model/Controller </a:t>
            </a:r>
            <a:r>
              <a:rPr lang="de-DE" sz="1800" dirty="0" smtClean="0"/>
              <a:t>Code </a:t>
            </a:r>
            <a:r>
              <a:rPr lang="de-DE" sz="1800" dirty="0" err="1" smtClean="0"/>
              <a:t>Coverage</a:t>
            </a:r>
            <a:endParaRPr lang="de-DE" sz="1800" dirty="0" smtClean="0"/>
          </a:p>
          <a:p>
            <a:r>
              <a:rPr lang="de-DE" sz="1800" dirty="0" err="1" smtClean="0"/>
              <a:t>Metrics</a:t>
            </a:r>
            <a:r>
              <a:rPr lang="de-DE" sz="1800" dirty="0" smtClean="0"/>
              <a:t> (Sonar)</a:t>
            </a:r>
          </a:p>
          <a:p>
            <a:r>
              <a:rPr lang="de-DE" sz="1800" dirty="0" smtClean="0"/>
              <a:t>Design Patterns</a:t>
            </a:r>
          </a:p>
          <a:p>
            <a:r>
              <a:rPr lang="de-DE" sz="1800" dirty="0" smtClean="0"/>
              <a:t>Components &amp; Interfaces</a:t>
            </a:r>
          </a:p>
          <a:p>
            <a:r>
              <a:rPr lang="de-DE" sz="1800" dirty="0" err="1" smtClean="0"/>
              <a:t>Dependency</a:t>
            </a:r>
            <a:r>
              <a:rPr lang="de-DE" sz="1800" dirty="0" smtClean="0"/>
              <a:t> </a:t>
            </a:r>
            <a:r>
              <a:rPr lang="de-DE" sz="1800" dirty="0" err="1" smtClean="0"/>
              <a:t>Injection</a:t>
            </a:r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40378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Scrum – Sprint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</a:t>
            </a:r>
            <a:r>
              <a:rPr lang="de-DE" dirty="0" err="1" smtClean="0"/>
              <a:t>insert</a:t>
            </a:r>
            <a:r>
              <a:rPr lang="de-DE" dirty="0" smtClean="0"/>
              <a:t> Sprint 1 </a:t>
            </a:r>
            <a:r>
              <a:rPr lang="de-DE" dirty="0" err="1" smtClean="0"/>
              <a:t>Burndown</a:t>
            </a:r>
            <a:r>
              <a:rPr lang="de-DE" dirty="0" smtClean="0"/>
              <a:t> </a:t>
            </a:r>
            <a:r>
              <a:rPr lang="de-DE" smtClean="0"/>
              <a:t>Chart</a:t>
            </a:r>
            <a:r>
              <a:rPr lang="de-DE" smtClean="0"/>
              <a:t>&gt;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237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5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Scrum – Sprint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</a:t>
            </a:r>
            <a:r>
              <a:rPr lang="de-DE" dirty="0" err="1" smtClean="0"/>
              <a:t>insert</a:t>
            </a:r>
            <a:r>
              <a:rPr lang="de-DE" dirty="0" smtClean="0"/>
              <a:t> Sprint 2 </a:t>
            </a:r>
            <a:r>
              <a:rPr lang="de-DE" dirty="0" err="1" smtClean="0"/>
              <a:t>Burndown</a:t>
            </a:r>
            <a:r>
              <a:rPr lang="de-DE" dirty="0" smtClean="0"/>
              <a:t> Chart&gt;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855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5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Git - </a:t>
            </a:r>
            <a:r>
              <a:rPr lang="de-DE" dirty="0" err="1" smtClean="0"/>
              <a:t>Contributers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</a:t>
            </a:r>
            <a:r>
              <a:rPr lang="de-DE" dirty="0" err="1" smtClean="0"/>
              <a:t>insert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Contributer</a:t>
            </a:r>
            <a:r>
              <a:rPr lang="de-DE" dirty="0" smtClean="0"/>
              <a:t> Graph&gt;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111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Git - </a:t>
            </a:r>
            <a:r>
              <a:rPr lang="de-DE" dirty="0" err="1" smtClean="0"/>
              <a:t>Commits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</a:t>
            </a:r>
            <a:r>
              <a:rPr lang="de-DE" dirty="0" err="1" smtClean="0"/>
              <a:t>insert</a:t>
            </a:r>
            <a:r>
              <a:rPr lang="de-DE" dirty="0" smtClean="0"/>
              <a:t> </a:t>
            </a:r>
            <a:r>
              <a:rPr lang="de-DE" dirty="0" err="1" smtClean="0"/>
              <a:t>Commits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r>
              <a:rPr lang="de-DE" dirty="0" smtClean="0"/>
              <a:t>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243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Matching</a:t>
            </a:r>
            <a:r>
              <a:rPr lang="de-DE" dirty="0" smtClean="0"/>
              <a:t> </a:t>
            </a:r>
            <a:r>
              <a:rPr lang="de-DE" dirty="0" err="1" smtClean="0"/>
              <a:t>Textual</a:t>
            </a:r>
            <a:r>
              <a:rPr lang="de-DE" dirty="0" smtClean="0"/>
              <a:t> Input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&lt;Codebeispiel TUI Pattern </a:t>
            </a:r>
            <a:r>
              <a:rPr lang="de-DE" dirty="0" err="1" smtClean="0"/>
              <a:t>Matching</a:t>
            </a:r>
            <a:r>
              <a:rPr lang="de-DE" dirty="0" smtClean="0"/>
              <a:t>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05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Model-View-Controller 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</a:t>
            </a:r>
            <a:r>
              <a:rPr lang="de-DE" dirty="0" err="1" smtClean="0"/>
              <a:t>insert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MVC-</a:t>
            </a:r>
            <a:r>
              <a:rPr lang="de-DE" dirty="0" err="1" smtClean="0"/>
              <a:t>architecture</a:t>
            </a:r>
            <a:r>
              <a:rPr lang="de-DE" dirty="0" smtClean="0"/>
              <a:t>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9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Code </a:t>
            </a:r>
            <a:r>
              <a:rPr lang="de-DE" dirty="0" err="1" smtClean="0"/>
              <a:t>Coverage</a:t>
            </a:r>
            <a:r>
              <a:rPr lang="de-DE" dirty="0" smtClean="0"/>
              <a:t> / Tests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</a:t>
            </a:r>
            <a:r>
              <a:rPr lang="de-DE" dirty="0" err="1" smtClean="0"/>
              <a:t>insert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CC&gt;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805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Breitbild</PresentationFormat>
  <Paragraphs>45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Projektpräsentation SE: Arschloch</vt:lpstr>
      <vt:lpstr>Gliederung</vt:lpstr>
      <vt:lpstr>Scrum – Sprint 1</vt:lpstr>
      <vt:lpstr>Scrum – Sprint 2</vt:lpstr>
      <vt:lpstr>Git - Contributers</vt:lpstr>
      <vt:lpstr>Git - Commits</vt:lpstr>
      <vt:lpstr>Matching Textual Input</vt:lpstr>
      <vt:lpstr>Model-View-Controller Architektur</vt:lpstr>
      <vt:lpstr>Code Coverage / Tests</vt:lpstr>
      <vt:lpstr>CI, Build tools (with Jenkins / Sonar)</vt:lpstr>
      <vt:lpstr>Design Patterns</vt:lpstr>
      <vt:lpstr>Observer Pattern</vt:lpstr>
      <vt:lpstr>Singleton</vt:lpstr>
      <vt:lpstr>Strategy / State Pattern</vt:lpstr>
      <vt:lpstr>GUI Development</vt:lpstr>
      <vt:lpstr>Components &amp; Interfaces</vt:lpstr>
      <vt:lpstr>Dependency Injection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 SE: Arschloch</dc:title>
  <dc:creator>ja721kai</dc:creator>
  <cp:lastModifiedBy>ja721kai</cp:lastModifiedBy>
  <cp:revision>11</cp:revision>
  <dcterms:created xsi:type="dcterms:W3CDTF">2018-01-16T13:34:03Z</dcterms:created>
  <dcterms:modified xsi:type="dcterms:W3CDTF">2018-01-16T16:53:04Z</dcterms:modified>
</cp:coreProperties>
</file>