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7" r:id="rId10"/>
    <p:sldId id="260" r:id="rId11"/>
    <p:sldId id="259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16.01.2018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de-DE" dirty="0" smtClean="0"/>
              <a:t>Projektpräsentation SE: Arschloch</a:t>
            </a:r>
            <a:endParaRPr lang="de-DE" dirty="0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de-DE" dirty="0" smtClean="0"/>
              <a:t>Gruppe 5: Ralph Segi, Jan Kaiser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CI, Build tools (with Jenkins / Sonar)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1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Design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</a:t>
            </a:r>
          </a:p>
          <a:p>
            <a:r>
              <a:rPr lang="de-DE" dirty="0" smtClean="0"/>
              <a:t>Singleton</a:t>
            </a:r>
          </a:p>
          <a:p>
            <a:r>
              <a:rPr lang="de-DE" dirty="0" err="1" smtClean="0"/>
              <a:t>Strategy</a:t>
            </a:r>
            <a:r>
              <a:rPr lang="de-DE" dirty="0" smtClean="0"/>
              <a:t>/State Pattern</a:t>
            </a: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Observer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 / Code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 / UML 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Singleton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Strategy / State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 von beiden aufzeigen, </a:t>
            </a:r>
            <a:r>
              <a:rPr lang="de-DE" dirty="0" err="1" smtClean="0"/>
              <a:t>evtl</a:t>
            </a:r>
            <a:r>
              <a:rPr lang="de-DE" dirty="0" smtClean="0"/>
              <a:t> Strategy (</a:t>
            </a:r>
            <a:r>
              <a:rPr lang="de-DE" dirty="0" err="1" smtClean="0"/>
              <a:t>LanguageHandler</a:t>
            </a:r>
            <a:r>
              <a:rPr lang="de-DE" dirty="0" smtClean="0"/>
              <a:t>) für </a:t>
            </a:r>
            <a:r>
              <a:rPr lang="de-DE" dirty="0" err="1" smtClean="0"/>
              <a:t>Dependendy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GUI 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Scala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Components &amp;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/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 </a:t>
            </a:r>
            <a:r>
              <a:rPr lang="de-DE" dirty="0" err="1" smtClean="0"/>
              <a:t>Example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Organisation: (Thema 2 u. 3)</a:t>
            </a:r>
          </a:p>
          <a:p>
            <a:pPr lvl="1"/>
            <a:r>
              <a:rPr lang="de-DE" sz="1800" dirty="0" smtClean="0"/>
              <a:t>Scrum</a:t>
            </a:r>
          </a:p>
          <a:p>
            <a:pPr lvl="1"/>
            <a:r>
              <a:rPr lang="de-DE" sz="1800" dirty="0" smtClean="0"/>
              <a:t>Git</a:t>
            </a:r>
          </a:p>
          <a:p>
            <a:r>
              <a:rPr lang="de-DE" sz="1800" dirty="0" smtClean="0"/>
              <a:t>TUI Development (Thema 4)</a:t>
            </a:r>
            <a:endParaRPr lang="de-DE" sz="1800" dirty="0" smtClean="0"/>
          </a:p>
          <a:p>
            <a:r>
              <a:rPr lang="de-DE" sz="1800" dirty="0" smtClean="0"/>
              <a:t>MVC</a:t>
            </a:r>
          </a:p>
          <a:p>
            <a:r>
              <a:rPr lang="de-DE" sz="1800" dirty="0" smtClean="0"/>
              <a:t>MC Code </a:t>
            </a:r>
            <a:r>
              <a:rPr lang="de-DE" sz="1800" dirty="0" err="1" smtClean="0"/>
              <a:t>Coverage</a:t>
            </a:r>
            <a:endParaRPr lang="de-DE" sz="1800" dirty="0" smtClean="0"/>
          </a:p>
          <a:p>
            <a:r>
              <a:rPr lang="de-DE" sz="1800" dirty="0" err="1" smtClean="0"/>
              <a:t>Metrics</a:t>
            </a:r>
            <a:r>
              <a:rPr lang="de-DE" sz="1800" dirty="0" smtClean="0"/>
              <a:t> (Sonar)</a:t>
            </a:r>
          </a:p>
          <a:p>
            <a:r>
              <a:rPr lang="de-DE" sz="1800" dirty="0" smtClean="0"/>
              <a:t>Design Patterns</a:t>
            </a:r>
          </a:p>
          <a:p>
            <a:r>
              <a:rPr lang="de-DE" sz="1800" dirty="0" smtClean="0"/>
              <a:t>Components &amp; Interfaces</a:t>
            </a:r>
          </a:p>
          <a:p>
            <a:r>
              <a:rPr lang="de-DE" sz="1800" dirty="0" err="1" smtClean="0"/>
              <a:t>Dependency</a:t>
            </a:r>
            <a:r>
              <a:rPr lang="de-DE" sz="1800" dirty="0" smtClean="0"/>
              <a:t> </a:t>
            </a:r>
            <a:r>
              <a:rPr lang="de-DE" sz="1800" dirty="0" err="1" smtClean="0"/>
              <a:t>Injection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6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Scrum – 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Sprint 1 </a:t>
            </a:r>
            <a:r>
              <a:rPr lang="de-DE" dirty="0" err="1" smtClean="0"/>
              <a:t>Burndown</a:t>
            </a:r>
            <a:r>
              <a:rPr lang="de-DE" dirty="0" smtClean="0"/>
              <a:t> Chart&gt;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Scrum – Sprint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Sprint 2 </a:t>
            </a:r>
            <a:r>
              <a:rPr lang="de-DE" dirty="0" err="1" smtClean="0"/>
              <a:t>Burndown</a:t>
            </a:r>
            <a:r>
              <a:rPr lang="de-DE" dirty="0" smtClean="0"/>
              <a:t> Chart&gt;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Git - </a:t>
            </a:r>
            <a:r>
              <a:rPr lang="de-DE" dirty="0" err="1" smtClean="0"/>
              <a:t>Contributers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Contributer</a:t>
            </a:r>
            <a:r>
              <a:rPr lang="de-DE" dirty="0" smtClean="0"/>
              <a:t> Graph&gt;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Git - </a:t>
            </a:r>
            <a:r>
              <a:rPr lang="de-DE" dirty="0" err="1" smtClean="0"/>
              <a:t>Commits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Model-View-</a:t>
            </a:r>
            <a:r>
              <a:rPr lang="de-DE" dirty="0" err="1" smtClean="0"/>
              <a:t>Controler</a:t>
            </a:r>
            <a:r>
              <a:rPr lang="de-DE" dirty="0" smtClean="0"/>
              <a:t>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MVC-</a:t>
            </a:r>
            <a:r>
              <a:rPr lang="de-DE" dirty="0" err="1" smtClean="0"/>
              <a:t>architecture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/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CC&gt;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Input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&lt;Codebeispiel TUI Pattern </a:t>
            </a:r>
            <a:r>
              <a:rPr lang="de-DE" dirty="0" err="1" smtClean="0"/>
              <a:t>Matching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45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Projektpräsentation SE: Arschloch</vt:lpstr>
      <vt:lpstr>Gliederung</vt:lpstr>
      <vt:lpstr>Scrum – Sprint 1</vt:lpstr>
      <vt:lpstr>Scrum – Sprint 2</vt:lpstr>
      <vt:lpstr>Git - Contributers</vt:lpstr>
      <vt:lpstr>Git - Commits</vt:lpstr>
      <vt:lpstr>Model-View-Controler Architektur</vt:lpstr>
      <vt:lpstr>Code Coverage / Tests</vt:lpstr>
      <vt:lpstr>Matching Textual Input</vt:lpstr>
      <vt:lpstr>CI, Build tools (with Jenkins / Sonar)</vt:lpstr>
      <vt:lpstr>Design Patterns</vt:lpstr>
      <vt:lpstr>Observer Pattern</vt:lpstr>
      <vt:lpstr>Singleton</vt:lpstr>
      <vt:lpstr>Strategy / State Pattern</vt:lpstr>
      <vt:lpstr>GUI Development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</dc:creator>
  <cp:lastModifiedBy>ja721kai</cp:lastModifiedBy>
  <cp:revision>7</cp:revision>
  <dcterms:created xsi:type="dcterms:W3CDTF">2018-01-16T13:34:03Z</dcterms:created>
  <dcterms:modified xsi:type="dcterms:W3CDTF">2018-01-16T14:35:35Z</dcterms:modified>
</cp:coreProperties>
</file>