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67" r:id="rId8"/>
    <p:sldId id="261" r:id="rId9"/>
    <p:sldId id="266" r:id="rId10"/>
    <p:sldId id="259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83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2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9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6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7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9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7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55092"/>
          </a:xfrm>
          <a:prstGeom prst="rect">
            <a:avLst/>
          </a:prstGeom>
        </p:spPr>
      </p:pic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1952896" y="1854529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Projektpräsentation SE: Arschloch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5226795" y="6096658"/>
            <a:ext cx="9144000" cy="165576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Gruppe 5: Ralph Segi, Jan Kaiser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Design Patterns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Observer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Singleton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Strategy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2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Observer Pattern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 / Code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&gt; / UML 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74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Singleton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53" y="2242623"/>
            <a:ext cx="8198755" cy="2412885"/>
          </a:xfrm>
        </p:spPr>
      </p:pic>
    </p:spTree>
    <p:extLst>
      <p:ext uri="{BB962C8B-B14F-4D97-AF65-F5344CB8AC3E}">
        <p14:creationId xmlns:p14="http://schemas.microsoft.com/office/powerpoint/2010/main" val="91003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Strategy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Pattern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7" y="3382576"/>
            <a:ext cx="5210525" cy="328183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1" y="1456830"/>
            <a:ext cx="8430802" cy="1571844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652584" y="2570205"/>
            <a:ext cx="0" cy="94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88" y="3382575"/>
            <a:ext cx="6417229" cy="2754613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 flipH="1">
            <a:off x="6944497" y="2570205"/>
            <a:ext cx="1054444" cy="881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7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GUI Development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Scala </a:t>
            </a:r>
            <a:r>
              <a:rPr lang="de-DE" dirty="0" smtClean="0"/>
              <a:t>Future?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97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Components &amp; Interfaces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6" y="2187336"/>
            <a:ext cx="3283059" cy="1236708"/>
          </a:xfrm>
          <a:prstGeom prst="rect">
            <a:avLst/>
          </a:prstGeom>
        </p:spPr>
      </p:pic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95" y="2187336"/>
            <a:ext cx="2929853" cy="1330221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09" y="1910146"/>
            <a:ext cx="5614146" cy="40210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1" y="3920693"/>
            <a:ext cx="6064670" cy="20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4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Dependency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Injection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76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45" y="307374"/>
            <a:ext cx="10515600" cy="132556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Gliederung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bg1"/>
                </a:solidFill>
              </a:rPr>
              <a:t>Organisation: (Thema 2 u. 3)</a:t>
            </a:r>
          </a:p>
          <a:p>
            <a:pPr lvl="1"/>
            <a:r>
              <a:rPr lang="de-DE" sz="1800" dirty="0" smtClean="0">
                <a:solidFill>
                  <a:schemeClr val="bg1"/>
                </a:solidFill>
              </a:rPr>
              <a:t>Scrum</a:t>
            </a:r>
          </a:p>
          <a:p>
            <a:pPr lvl="1"/>
            <a:r>
              <a:rPr lang="de-DE" sz="1800" dirty="0" smtClean="0">
                <a:solidFill>
                  <a:schemeClr val="bg1"/>
                </a:solidFill>
              </a:rPr>
              <a:t>Git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TUI Development (Thema 4)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MVC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Model/Controller Code </a:t>
            </a:r>
            <a:r>
              <a:rPr lang="de-DE" sz="1800" dirty="0" err="1" smtClean="0">
                <a:solidFill>
                  <a:schemeClr val="bg1"/>
                </a:solidFill>
              </a:rPr>
              <a:t>Coverage</a:t>
            </a:r>
            <a:endParaRPr lang="de-DE" sz="1800" dirty="0" smtClean="0">
              <a:solidFill>
                <a:schemeClr val="bg1"/>
              </a:solidFill>
            </a:endParaRPr>
          </a:p>
          <a:p>
            <a:r>
              <a:rPr lang="de-DE" sz="1800" dirty="0" smtClean="0">
                <a:solidFill>
                  <a:schemeClr val="bg1"/>
                </a:solidFill>
              </a:rPr>
              <a:t>Design Patterns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Components &amp; Interfaces</a:t>
            </a:r>
          </a:p>
          <a:p>
            <a:r>
              <a:rPr lang="de-DE" sz="1800" dirty="0" err="1" smtClean="0">
                <a:solidFill>
                  <a:schemeClr val="bg1"/>
                </a:solidFill>
              </a:rPr>
              <a:t>Dependency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Injection</a:t>
            </a:r>
            <a:endParaRPr lang="de-DE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Scrum – Sprint 1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24" y="1893001"/>
            <a:ext cx="6534552" cy="4351338"/>
          </a:xfrm>
        </p:spPr>
      </p:pic>
    </p:spTree>
    <p:extLst>
      <p:ext uri="{BB962C8B-B14F-4D97-AF65-F5344CB8AC3E}">
        <p14:creationId xmlns:p14="http://schemas.microsoft.com/office/powerpoint/2010/main" val="176237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Git</a:t>
            </a:r>
            <a:r>
              <a:rPr lang="de-DE" dirty="0" smtClean="0">
                <a:solidFill>
                  <a:schemeClr val="bg1"/>
                </a:solidFill>
              </a:rPr>
              <a:t> – </a:t>
            </a:r>
            <a:r>
              <a:rPr lang="de-DE" dirty="0" err="1" smtClean="0">
                <a:solidFill>
                  <a:schemeClr val="bg1"/>
                </a:solidFill>
              </a:rPr>
              <a:t>Commits</a:t>
            </a:r>
            <a:r>
              <a:rPr lang="de-DE" dirty="0" smtClean="0">
                <a:solidFill>
                  <a:schemeClr val="bg1"/>
                </a:solidFill>
              </a:rPr>
              <a:t> (Sprint 1)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64" y="1825625"/>
            <a:ext cx="5954872" cy="4351338"/>
          </a:xfrm>
        </p:spPr>
      </p:pic>
    </p:spTree>
    <p:extLst>
      <p:ext uri="{BB962C8B-B14F-4D97-AF65-F5344CB8AC3E}">
        <p14:creationId xmlns:p14="http://schemas.microsoft.com/office/powerpoint/2010/main" val="163243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Scrum – Sprint 2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43" y="1825625"/>
            <a:ext cx="6651114" cy="4351338"/>
          </a:xfrm>
        </p:spPr>
      </p:pic>
    </p:spTree>
    <p:extLst>
      <p:ext uri="{BB962C8B-B14F-4D97-AF65-F5344CB8AC3E}">
        <p14:creationId xmlns:p14="http://schemas.microsoft.com/office/powerpoint/2010/main" val="176855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Git - </a:t>
            </a:r>
            <a:r>
              <a:rPr lang="de-DE" dirty="0" err="1" smtClean="0">
                <a:solidFill>
                  <a:schemeClr val="bg1"/>
                </a:solidFill>
              </a:rPr>
              <a:t>Contributers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8" y="1825625"/>
            <a:ext cx="6437244" cy="4351338"/>
          </a:xfrm>
        </p:spPr>
      </p:pic>
    </p:spTree>
    <p:extLst>
      <p:ext uri="{BB962C8B-B14F-4D97-AF65-F5344CB8AC3E}">
        <p14:creationId xmlns:p14="http://schemas.microsoft.com/office/powerpoint/2010/main" val="194111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TUI Development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Logger?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05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Model-View-Controller Architektur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800" dirty="0" err="1" smtClean="0">
                <a:solidFill>
                  <a:schemeClr val="bg1"/>
                </a:solidFill>
              </a:rPr>
              <a:t>environmentController</a:t>
            </a:r>
            <a:r>
              <a:rPr lang="de-DE" sz="18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sz="1800" dirty="0" smtClean="0">
                <a:solidFill>
                  <a:schemeClr val="bg1"/>
                </a:solidFill>
              </a:rPr>
              <a:t>Game Settings &amp; JSON / XML</a:t>
            </a:r>
          </a:p>
          <a:p>
            <a:r>
              <a:rPr lang="de-DE" sz="1800" dirty="0" err="1" smtClean="0">
                <a:solidFill>
                  <a:schemeClr val="bg1"/>
                </a:solidFill>
              </a:rPr>
              <a:t>gameController</a:t>
            </a:r>
            <a:r>
              <a:rPr lang="de-DE" sz="18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sz="1800" dirty="0" err="1" smtClean="0">
                <a:solidFill>
                  <a:schemeClr val="bg1"/>
                </a:solidFill>
              </a:rPr>
              <a:t>controls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game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states</a:t>
            </a:r>
            <a:endParaRPr lang="de-DE" sz="1800" dirty="0">
              <a:solidFill>
                <a:schemeClr val="bg1"/>
              </a:solidFill>
            </a:endParaRPr>
          </a:p>
          <a:p>
            <a:pPr lvl="1"/>
            <a:r>
              <a:rPr lang="de-DE" sz="1800" dirty="0" err="1" smtClean="0">
                <a:solidFill>
                  <a:schemeClr val="bg1"/>
                </a:solidFill>
              </a:rPr>
              <a:t>publishes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events</a:t>
            </a:r>
            <a:endParaRPr lang="de-DE" sz="1800" dirty="0" smtClean="0">
              <a:solidFill>
                <a:schemeClr val="bg1"/>
              </a:solidFill>
            </a:endParaRPr>
          </a:p>
          <a:p>
            <a:r>
              <a:rPr lang="de-DE" sz="1800" dirty="0" err="1" smtClean="0">
                <a:solidFill>
                  <a:schemeClr val="bg1"/>
                </a:solidFill>
              </a:rPr>
              <a:t>languageController</a:t>
            </a:r>
            <a:r>
              <a:rPr lang="de-DE" sz="18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sz="1800" dirty="0" err="1">
                <a:solidFill>
                  <a:schemeClr val="bg1"/>
                </a:solidFill>
              </a:rPr>
              <a:t>c</a:t>
            </a:r>
            <a:r>
              <a:rPr lang="de-DE" sz="1800" dirty="0" err="1" smtClean="0">
                <a:solidFill>
                  <a:schemeClr val="bg1"/>
                </a:solidFill>
              </a:rPr>
              <a:t>ontrols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translations</a:t>
            </a:r>
            <a:r>
              <a:rPr lang="de-DE" sz="1800" dirty="0" smtClean="0">
                <a:solidFill>
                  <a:schemeClr val="bg1"/>
                </a:solidFill>
              </a:rPr>
              <a:t> Ger/Eng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Model </a:t>
            </a:r>
            <a:r>
              <a:rPr lang="de-DE" sz="1800" dirty="0" err="1" smtClean="0">
                <a:solidFill>
                  <a:schemeClr val="bg1"/>
                </a:solidFill>
              </a:rPr>
              <a:t>contains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languages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card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structure</a:t>
            </a:r>
            <a:r>
              <a:rPr lang="de-DE" sz="1800" dirty="0" smtClean="0">
                <a:solidFill>
                  <a:schemeClr val="bg1"/>
                </a:solidFill>
              </a:rPr>
              <a:t>, deck </a:t>
            </a:r>
            <a:r>
              <a:rPr lang="de-DE" sz="1800" dirty="0" err="1" smtClean="0">
                <a:solidFill>
                  <a:schemeClr val="bg1"/>
                </a:solidFill>
              </a:rPr>
              <a:t>structure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languages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messages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gui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images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player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class</a:t>
            </a:r>
            <a:endParaRPr lang="de-DE" sz="1800" dirty="0" smtClean="0">
              <a:solidFill>
                <a:schemeClr val="bg1"/>
              </a:solidFill>
            </a:endParaRPr>
          </a:p>
          <a:p>
            <a:r>
              <a:rPr lang="de-DE" sz="1800" dirty="0" smtClean="0">
                <a:solidFill>
                  <a:schemeClr val="bg1"/>
                </a:solidFill>
              </a:rPr>
              <a:t>View </a:t>
            </a:r>
            <a:r>
              <a:rPr lang="de-DE" sz="1800" dirty="0" err="1" smtClean="0">
                <a:solidFill>
                  <a:schemeClr val="bg1"/>
                </a:solidFill>
              </a:rPr>
              <a:t>contains</a:t>
            </a:r>
            <a:r>
              <a:rPr lang="de-DE" sz="1800" dirty="0" smtClean="0">
                <a:solidFill>
                  <a:schemeClr val="bg1"/>
                </a:solidFill>
              </a:rPr>
              <a:t> GUI / TUI</a:t>
            </a:r>
            <a:endParaRPr lang="de-DE" sz="1400" dirty="0"/>
          </a:p>
          <a:p>
            <a:endParaRPr lang="de-DE" dirty="0" smtClean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56" y="1825625"/>
            <a:ext cx="4210688" cy="4351338"/>
          </a:xfrm>
        </p:spPr>
      </p:pic>
    </p:spTree>
    <p:extLst>
      <p:ext uri="{BB962C8B-B14F-4D97-AF65-F5344CB8AC3E}">
        <p14:creationId xmlns:p14="http://schemas.microsoft.com/office/powerpoint/2010/main" val="41109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Code </a:t>
            </a:r>
            <a:r>
              <a:rPr lang="de-DE" dirty="0" err="1" smtClean="0">
                <a:solidFill>
                  <a:schemeClr val="bg1"/>
                </a:solidFill>
              </a:rPr>
              <a:t>Coverage</a:t>
            </a:r>
            <a:r>
              <a:rPr lang="de-DE" dirty="0" smtClean="0">
                <a:solidFill>
                  <a:schemeClr val="bg1"/>
                </a:solidFill>
              </a:rPr>
              <a:t> / Tests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4781"/>
            <a:ext cx="10515600" cy="3193026"/>
          </a:xfrm>
        </p:spPr>
      </p:pic>
    </p:spTree>
    <p:extLst>
      <p:ext uri="{BB962C8B-B14F-4D97-AF65-F5344CB8AC3E}">
        <p14:creationId xmlns:p14="http://schemas.microsoft.com/office/powerpoint/2010/main" val="130805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43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Projektpräsentation SE: Arschloch</vt:lpstr>
      <vt:lpstr>Gliederung</vt:lpstr>
      <vt:lpstr>Scrum – Sprint 1</vt:lpstr>
      <vt:lpstr>Git – Commits (Sprint 1)</vt:lpstr>
      <vt:lpstr>Scrum – Sprint 2</vt:lpstr>
      <vt:lpstr>Git - Contributers</vt:lpstr>
      <vt:lpstr>TUI Development</vt:lpstr>
      <vt:lpstr>Model-View-Controller Architektur</vt:lpstr>
      <vt:lpstr>Code Coverage / Tests</vt:lpstr>
      <vt:lpstr>Design Patterns</vt:lpstr>
      <vt:lpstr>Observer Pattern</vt:lpstr>
      <vt:lpstr>Singleton</vt:lpstr>
      <vt:lpstr>Strategy Pattern</vt:lpstr>
      <vt:lpstr>GUI Development</vt:lpstr>
      <vt:lpstr>Components &amp; Interfaces</vt:lpstr>
      <vt:lpstr>Dependency Injection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SE: Arschloch</dc:title>
  <dc:creator>ja721kai</dc:creator>
  <cp:lastModifiedBy>ja721kai</cp:lastModifiedBy>
  <cp:revision>22</cp:revision>
  <dcterms:created xsi:type="dcterms:W3CDTF">2018-01-16T13:34:03Z</dcterms:created>
  <dcterms:modified xsi:type="dcterms:W3CDTF">2018-01-24T18:13:45Z</dcterms:modified>
</cp:coreProperties>
</file>