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7" r:id="rId8"/>
    <p:sldId id="271" r:id="rId9"/>
    <p:sldId id="261" r:id="rId10"/>
    <p:sldId id="266" r:id="rId11"/>
    <p:sldId id="259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P</a:t>
            </a:r>
            <a:r>
              <a:rPr lang="de-DE" dirty="0" err="1" smtClean="0">
                <a:solidFill>
                  <a:schemeClr val="bg1"/>
                </a:solidFill>
              </a:rPr>
              <a:t>resentation</a:t>
            </a:r>
            <a:r>
              <a:rPr lang="de-DE" dirty="0" smtClean="0">
                <a:solidFill>
                  <a:schemeClr val="bg1"/>
                </a:solidFill>
              </a:rPr>
              <a:t> SE: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Arschloch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Group 5</a:t>
            </a:r>
            <a:r>
              <a:rPr lang="de-DE" dirty="0" smtClean="0">
                <a:solidFill>
                  <a:schemeClr val="bg1"/>
                </a:solidFill>
              </a:rPr>
              <a:t>: Ralph Segi, Jan Kaiser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Code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/ Tests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781"/>
            <a:ext cx="10515600" cy="3193026"/>
          </a:xfrm>
        </p:spPr>
      </p:pic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Design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Observer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Singleton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Observer Pattern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Observable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scala.swing.Publisher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publish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scala.swing.Event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Implemented</a:t>
            </a:r>
            <a:r>
              <a:rPr lang="de-DE" dirty="0" smtClean="0">
                <a:solidFill>
                  <a:schemeClr val="bg1"/>
                </a:solidFill>
              </a:rPr>
              <a:t> in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game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handler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Observer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scala.swing.Reactor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receives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scala.swing.Event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Implemented</a:t>
            </a:r>
            <a:r>
              <a:rPr lang="de-DE" dirty="0" smtClean="0">
                <a:solidFill>
                  <a:schemeClr val="bg1"/>
                </a:solidFill>
              </a:rPr>
              <a:t> in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views</a:t>
            </a:r>
            <a:r>
              <a:rPr lang="de-DE" dirty="0" smtClean="0">
                <a:solidFill>
                  <a:schemeClr val="bg1"/>
                </a:solidFill>
              </a:rPr>
              <a:t> (TUI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GUI)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31" y="5049044"/>
            <a:ext cx="2628900" cy="219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57" y="5342450"/>
            <a:ext cx="5213031" cy="84721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68" y="5713413"/>
            <a:ext cx="3171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Singleton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Singleton </a:t>
            </a:r>
            <a:r>
              <a:rPr lang="en-GB" dirty="0" smtClean="0">
                <a:solidFill>
                  <a:schemeClr val="bg1"/>
                </a:solidFill>
              </a:rPr>
              <a:t>through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injection</a:t>
            </a:r>
            <a:r>
              <a:rPr lang="de-DE" dirty="0" smtClean="0">
                <a:solidFill>
                  <a:schemeClr val="bg1"/>
                </a:solidFill>
              </a:rPr>
              <a:t>. @Singleton </a:t>
            </a:r>
            <a:r>
              <a:rPr lang="de-DE" dirty="0" err="1" smtClean="0">
                <a:solidFill>
                  <a:schemeClr val="bg1"/>
                </a:solidFill>
              </a:rPr>
              <a:t>makes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sure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only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one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instance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each</a:t>
            </a:r>
            <a:r>
              <a:rPr lang="de-DE" dirty="0" smtClean="0">
                <a:solidFill>
                  <a:schemeClr val="bg1"/>
                </a:solidFill>
              </a:rPr>
              <a:t> „</a:t>
            </a:r>
            <a:r>
              <a:rPr lang="de-DE" dirty="0" err="1" smtClean="0">
                <a:solidFill>
                  <a:schemeClr val="bg1"/>
                </a:solidFill>
              </a:rPr>
              <a:t>injector</a:t>
            </a:r>
            <a:r>
              <a:rPr lang="de-DE" dirty="0" smtClean="0">
                <a:solidFill>
                  <a:schemeClr val="bg1"/>
                </a:solidFill>
              </a:rPr>
              <a:t>“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also </a:t>
            </a:r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</a:t>
            </a:r>
            <a:r>
              <a:rPr lang="de-DE" dirty="0" smtClean="0">
                <a:solidFill>
                  <a:schemeClr val="bg1"/>
                </a:solidFill>
              </a:rPr>
              <a:t>cala Objects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as</a:t>
            </a:r>
            <a:r>
              <a:rPr lang="de-DE" dirty="0" smtClean="0">
                <a:solidFill>
                  <a:schemeClr val="bg1"/>
                </a:solidFill>
              </a:rPr>
              <a:t> Singletons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handle </a:t>
            </a:r>
            <a:r>
              <a:rPr lang="de-DE" dirty="0" err="1" smtClean="0">
                <a:solidFill>
                  <a:schemeClr val="bg1"/>
                </a:solidFill>
              </a:rPr>
              <a:t>eg</a:t>
            </a:r>
            <a:r>
              <a:rPr lang="de-DE" dirty="0" smtClean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o</a:t>
            </a:r>
            <a:r>
              <a:rPr lang="de-DE" dirty="0" err="1" smtClean="0">
                <a:solidFill>
                  <a:schemeClr val="bg1"/>
                </a:solidFill>
              </a:rPr>
              <a:t>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game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settings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524939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879"/>
            <a:ext cx="5119291" cy="10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Strategy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Pattern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" y="3382576"/>
            <a:ext cx="5210525" cy="328183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1" y="1456830"/>
            <a:ext cx="8430802" cy="157184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652584" y="2570205"/>
            <a:ext cx="0" cy="94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88" y="3382575"/>
            <a:ext cx="6417229" cy="2754613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>
            <a:off x="6944497" y="2570205"/>
            <a:ext cx="1054444" cy="88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Components &amp; Interfaces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2187336"/>
            <a:ext cx="3181544" cy="1236708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5" y="2187337"/>
            <a:ext cx="2862366" cy="1236708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9" y="2187336"/>
            <a:ext cx="5614146" cy="37439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4324865"/>
            <a:ext cx="6064670" cy="16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Dependency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create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Injection</a:t>
            </a:r>
            <a:r>
              <a:rPr lang="de-DE" dirty="0" smtClean="0">
                <a:solidFill>
                  <a:schemeClr val="bg1"/>
                </a:solidFill>
              </a:rPr>
              <a:t> „</a:t>
            </a:r>
            <a:r>
              <a:rPr lang="de-DE" dirty="0" err="1" smtClean="0">
                <a:solidFill>
                  <a:schemeClr val="bg1"/>
                </a:solidFill>
              </a:rPr>
              <a:t>manager</a:t>
            </a:r>
            <a:r>
              <a:rPr lang="de-DE" dirty="0" smtClean="0">
                <a:solidFill>
                  <a:schemeClr val="bg1"/>
                </a:solidFill>
              </a:rPr>
              <a:t>“ </a:t>
            </a:r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Google </a:t>
            </a:r>
            <a:r>
              <a:rPr lang="de-DE" dirty="0" err="1" smtClean="0">
                <a:solidFill>
                  <a:schemeClr val="bg1"/>
                </a:solidFill>
              </a:rPr>
              <a:t>Guice</a:t>
            </a:r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dynamically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load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gameHandler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implementation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which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injected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TUI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GUI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398193"/>
            <a:ext cx="8553450" cy="1152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4772603"/>
            <a:ext cx="5153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45" y="307374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Table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content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bg1"/>
                </a:solidFill>
              </a:rPr>
              <a:t>Organisation:</a:t>
            </a: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Scrum</a:t>
            </a:r>
            <a:endParaRPr lang="de-DE" sz="1800" dirty="0" smtClean="0">
              <a:solidFill>
                <a:schemeClr val="bg1"/>
              </a:solidFill>
            </a:endParaRP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Git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TUI </a:t>
            </a:r>
            <a:r>
              <a:rPr lang="de-DE" sz="1800" dirty="0" smtClean="0">
                <a:solidFill>
                  <a:schemeClr val="bg1"/>
                </a:solidFill>
              </a:rPr>
              <a:t>Development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GUI Development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MVC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Model/Controller Code </a:t>
            </a:r>
            <a:r>
              <a:rPr lang="de-DE" sz="1800" dirty="0" err="1" smtClean="0">
                <a:solidFill>
                  <a:schemeClr val="bg1"/>
                </a:solidFill>
              </a:rPr>
              <a:t>Coverage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Design Patterns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Components &amp; Interfaces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Dependency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Injection</a:t>
            </a:r>
            <a:endParaRPr lang="de-D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Scrum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- </a:t>
            </a:r>
            <a:r>
              <a:rPr lang="de-DE" dirty="0" smtClean="0">
                <a:solidFill>
                  <a:schemeClr val="bg1"/>
                </a:solidFill>
              </a:rPr>
              <a:t>Sprint 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24" y="1893001"/>
            <a:ext cx="6534552" cy="4351338"/>
          </a:xfrm>
        </p:spPr>
      </p:pic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- </a:t>
            </a:r>
            <a:r>
              <a:rPr lang="de-DE" dirty="0" err="1" smtClean="0">
                <a:solidFill>
                  <a:schemeClr val="bg1"/>
                </a:solidFill>
              </a:rPr>
              <a:t>Commits</a:t>
            </a:r>
            <a:r>
              <a:rPr lang="de-DE" dirty="0" smtClean="0">
                <a:solidFill>
                  <a:schemeClr val="bg1"/>
                </a:solidFill>
              </a:rPr>
              <a:t> (Sprint 1)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4" y="1825625"/>
            <a:ext cx="5954872" cy="4351338"/>
          </a:xfrm>
        </p:spPr>
      </p:pic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Scrum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- </a:t>
            </a:r>
            <a:r>
              <a:rPr lang="de-DE" dirty="0" smtClean="0">
                <a:solidFill>
                  <a:schemeClr val="bg1"/>
                </a:solidFill>
              </a:rPr>
              <a:t>Sprint 2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3" y="1825625"/>
            <a:ext cx="6651114" cy="4351338"/>
          </a:xfrm>
        </p:spPr>
      </p:pic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Contributors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8" y="1825625"/>
            <a:ext cx="6437244" cy="4351338"/>
          </a:xfrm>
        </p:spPr>
      </p:pic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TUI Development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20995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Injects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the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controller</a:t>
            </a:r>
            <a:r>
              <a:rPr lang="de-DE" sz="2000" dirty="0" smtClean="0">
                <a:solidFill>
                  <a:schemeClr val="bg1"/>
                </a:solidFill>
              </a:rPr>
              <a:t> (</a:t>
            </a:r>
            <a:r>
              <a:rPr lang="de-DE" sz="2000" dirty="0" err="1" smtClean="0">
                <a:solidFill>
                  <a:schemeClr val="bg1"/>
                </a:solidFill>
              </a:rPr>
              <a:t>our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game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handler</a:t>
            </a:r>
            <a:r>
              <a:rPr lang="de-DE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DE" sz="2000" dirty="0" smtClean="0">
                <a:solidFill>
                  <a:schemeClr val="bg1"/>
                </a:solidFill>
              </a:rPr>
              <a:t>Listens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the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controller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publisher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err="1" smtClean="0">
                <a:solidFill>
                  <a:schemeClr val="bg1"/>
                </a:solidFill>
              </a:rPr>
              <a:t>Affects</a:t>
            </a:r>
            <a:r>
              <a:rPr lang="de-DE" sz="2000" dirty="0" smtClean="0">
                <a:solidFill>
                  <a:schemeClr val="bg1"/>
                </a:solidFill>
              </a:rPr>
              <a:t> also </a:t>
            </a:r>
            <a:r>
              <a:rPr lang="de-DE" sz="2000" dirty="0" err="1" smtClean="0">
                <a:solidFill>
                  <a:schemeClr val="bg1"/>
                </a:solidFill>
              </a:rPr>
              <a:t>the</a:t>
            </a:r>
            <a:r>
              <a:rPr lang="de-DE" sz="2000" dirty="0" smtClean="0">
                <a:solidFill>
                  <a:schemeClr val="bg1"/>
                </a:solidFill>
              </a:rPr>
              <a:t> GUI </a:t>
            </a:r>
            <a:r>
              <a:rPr lang="de-DE" sz="2000" dirty="0" err="1" smtClean="0">
                <a:solidFill>
                  <a:schemeClr val="bg1"/>
                </a:solidFill>
              </a:rPr>
              <a:t>through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the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game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handler</a:t>
            </a:r>
            <a:endParaRPr lang="de-DE" sz="2000" dirty="0" smtClean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err="1" smtClean="0">
                <a:solidFill>
                  <a:schemeClr val="bg1"/>
                </a:solidFill>
              </a:rPr>
              <a:t>Uses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backlog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to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write</a:t>
            </a:r>
            <a:r>
              <a:rPr lang="de-DE" sz="2000" dirty="0">
                <a:solidFill>
                  <a:schemeClr val="bg1"/>
                </a:solidFill>
              </a:rPr>
              <a:t> out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a </a:t>
            </a:r>
            <a:r>
              <a:rPr lang="de-DE" sz="2000" dirty="0" err="1">
                <a:solidFill>
                  <a:schemeClr val="bg1"/>
                </a:solidFill>
              </a:rPr>
              <a:t>file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and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console</a:t>
            </a:r>
            <a:r>
              <a:rPr lang="de-DE" sz="2000" dirty="0" smtClean="0">
                <a:solidFill>
                  <a:schemeClr val="bg1"/>
                </a:solidFill>
              </a:rPr>
              <a:t> (logback.xml </a:t>
            </a:r>
            <a:r>
              <a:rPr lang="de-DE" sz="2000" dirty="0" err="1" smtClean="0">
                <a:solidFill>
                  <a:schemeClr val="bg1"/>
                </a:solidFill>
              </a:rPr>
              <a:t>example</a:t>
            </a:r>
            <a:r>
              <a:rPr lang="de-DE" sz="2000" dirty="0" smtClean="0">
                <a:solidFill>
                  <a:schemeClr val="bg1"/>
                </a:solidFill>
              </a:rPr>
              <a:t>)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27" y="4060064"/>
            <a:ext cx="4195273" cy="245976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5" y="4905375"/>
            <a:ext cx="2315369" cy="16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GUI Development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912" y="2748108"/>
            <a:ext cx="3686175" cy="68580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</a:t>
            </a:r>
            <a:r>
              <a:rPr lang="de-DE" dirty="0" err="1" smtClean="0">
                <a:solidFill>
                  <a:schemeClr val="bg1"/>
                </a:solidFill>
              </a:rPr>
              <a:t>calaFX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merged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into</a:t>
            </a:r>
            <a:r>
              <a:rPr lang="de-DE" dirty="0" smtClean="0">
                <a:solidFill>
                  <a:schemeClr val="bg1"/>
                </a:solidFill>
              </a:rPr>
              <a:t> a swing </a:t>
            </a:r>
            <a:r>
              <a:rPr lang="de-DE" dirty="0" err="1" smtClean="0">
                <a:solidFill>
                  <a:schemeClr val="bg1"/>
                </a:solidFill>
              </a:rPr>
              <a:t>frame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Forced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make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sure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methods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run</a:t>
            </a:r>
            <a:r>
              <a:rPr lang="de-DE" dirty="0" smtClean="0">
                <a:solidFill>
                  <a:schemeClr val="bg1"/>
                </a:solidFill>
              </a:rPr>
              <a:t> in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FX </a:t>
            </a:r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r>
              <a:rPr lang="de-DE" dirty="0" smtClean="0">
                <a:solidFill>
                  <a:schemeClr val="bg1"/>
                </a:solidFill>
              </a:rPr>
              <a:t> Thread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Affects</a:t>
            </a:r>
            <a:r>
              <a:rPr lang="de-DE" dirty="0" smtClean="0">
                <a:solidFill>
                  <a:schemeClr val="bg1"/>
                </a:solidFill>
              </a:rPr>
              <a:t> TUI (</a:t>
            </a:r>
            <a:r>
              <a:rPr lang="de-DE" dirty="0" err="1" smtClean="0">
                <a:solidFill>
                  <a:schemeClr val="bg1"/>
                </a:solidFill>
              </a:rPr>
              <a:t>obviously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ScalaFX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offers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awesome</a:t>
            </a:r>
            <a:r>
              <a:rPr lang="de-DE" dirty="0" smtClean="0">
                <a:solidFill>
                  <a:schemeClr val="bg1"/>
                </a:solidFill>
              </a:rPr>
              <a:t> Properties </a:t>
            </a:r>
            <a:r>
              <a:rPr lang="de-DE" dirty="0" err="1" smtClean="0">
                <a:solidFill>
                  <a:schemeClr val="bg1"/>
                </a:solidFill>
              </a:rPr>
              <a:t>that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bound</a:t>
            </a:r>
            <a:r>
              <a:rPr lang="de-DE" dirty="0" smtClean="0">
                <a:solidFill>
                  <a:schemeClr val="bg1"/>
                </a:solidFill>
              </a:rPr>
              <a:t> like </a:t>
            </a:r>
            <a:r>
              <a:rPr lang="de-DE" dirty="0" err="1" smtClean="0">
                <a:solidFill>
                  <a:schemeClr val="bg1"/>
                </a:solidFill>
              </a:rPr>
              <a:t>that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Something &lt;== Property()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7875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272" y="3568846"/>
            <a:ext cx="4229456" cy="29367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7" y="6010275"/>
            <a:ext cx="4924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Model-View-Controller </a:t>
            </a:r>
            <a:r>
              <a:rPr lang="de-DE" dirty="0" err="1" smtClean="0">
                <a:solidFill>
                  <a:schemeClr val="bg1"/>
                </a:solidFill>
              </a:rPr>
              <a:t>Architecture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dirty="0" err="1" smtClean="0">
                <a:solidFill>
                  <a:schemeClr val="bg1"/>
                </a:solidFill>
              </a:rPr>
              <a:t>environmentController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smtClean="0">
                <a:solidFill>
                  <a:schemeClr val="bg1"/>
                </a:solidFill>
              </a:rPr>
              <a:t>Game Settings &amp; JSON / XML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gameController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controls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game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states</a:t>
            </a:r>
            <a:endParaRPr lang="de-DE" sz="1800" dirty="0">
              <a:solidFill>
                <a:schemeClr val="bg1"/>
              </a:solidFill>
            </a:endParaRPr>
          </a:p>
          <a:p>
            <a:pPr lvl="1"/>
            <a:r>
              <a:rPr lang="de-DE" sz="1800" dirty="0" err="1" smtClean="0">
                <a:solidFill>
                  <a:schemeClr val="bg1"/>
                </a:solidFill>
              </a:rPr>
              <a:t>publish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events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err="1" smtClean="0">
                <a:solidFill>
                  <a:schemeClr val="bg1"/>
                </a:solidFill>
              </a:rPr>
              <a:t>languageController</a:t>
            </a:r>
            <a:r>
              <a:rPr lang="de-DE" sz="18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sz="1800" dirty="0" err="1">
                <a:solidFill>
                  <a:schemeClr val="bg1"/>
                </a:solidFill>
              </a:rPr>
              <a:t>c</a:t>
            </a:r>
            <a:r>
              <a:rPr lang="de-DE" sz="1800" dirty="0" err="1" smtClean="0">
                <a:solidFill>
                  <a:schemeClr val="bg1"/>
                </a:solidFill>
              </a:rPr>
              <a:t>ontrols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translations</a:t>
            </a:r>
            <a:r>
              <a:rPr lang="de-DE" sz="1800" dirty="0" smtClean="0">
                <a:solidFill>
                  <a:schemeClr val="bg1"/>
                </a:solidFill>
              </a:rPr>
              <a:t> Ger/Eng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Model </a:t>
            </a:r>
            <a:r>
              <a:rPr lang="de-DE" sz="1800" dirty="0" err="1" smtClean="0">
                <a:solidFill>
                  <a:schemeClr val="bg1"/>
                </a:solidFill>
              </a:rPr>
              <a:t>contains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languages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card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structure</a:t>
            </a:r>
            <a:r>
              <a:rPr lang="de-DE" sz="1800" dirty="0" smtClean="0">
                <a:solidFill>
                  <a:schemeClr val="bg1"/>
                </a:solidFill>
              </a:rPr>
              <a:t>, deck </a:t>
            </a:r>
            <a:r>
              <a:rPr lang="de-DE" sz="1800" dirty="0" err="1" smtClean="0">
                <a:solidFill>
                  <a:schemeClr val="bg1"/>
                </a:solidFill>
              </a:rPr>
              <a:t>structure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languages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messages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gui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images</a:t>
            </a:r>
            <a:r>
              <a:rPr lang="de-DE" sz="1800" dirty="0" smtClean="0">
                <a:solidFill>
                  <a:schemeClr val="bg1"/>
                </a:solidFill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</a:rPr>
              <a:t>player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</a:rPr>
              <a:t>class</a:t>
            </a:r>
            <a:endParaRPr lang="de-DE" sz="1800" dirty="0" smtClean="0">
              <a:solidFill>
                <a:schemeClr val="bg1"/>
              </a:solidFill>
            </a:endParaRPr>
          </a:p>
          <a:p>
            <a:r>
              <a:rPr lang="de-DE" sz="1800" dirty="0" smtClean="0">
                <a:solidFill>
                  <a:schemeClr val="bg1"/>
                </a:solidFill>
              </a:rPr>
              <a:t>View </a:t>
            </a:r>
            <a:r>
              <a:rPr lang="de-DE" sz="1800" dirty="0" err="1" smtClean="0">
                <a:solidFill>
                  <a:schemeClr val="bg1"/>
                </a:solidFill>
              </a:rPr>
              <a:t>contains</a:t>
            </a:r>
            <a:r>
              <a:rPr lang="de-DE" sz="1800" dirty="0" smtClean="0">
                <a:solidFill>
                  <a:schemeClr val="bg1"/>
                </a:solidFill>
              </a:rPr>
              <a:t> GUI / TUI</a:t>
            </a:r>
            <a:endParaRPr lang="de-DE" sz="1400" dirty="0"/>
          </a:p>
          <a:p>
            <a:endParaRPr lang="de-DE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6" y="1825625"/>
            <a:ext cx="4210688" cy="4351338"/>
          </a:xfrm>
        </p:spPr>
      </p:pic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63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Presentation SE: Arschloch</vt:lpstr>
      <vt:lpstr>Table of content</vt:lpstr>
      <vt:lpstr>Scrum - Sprint 1</vt:lpstr>
      <vt:lpstr>Git - Commits (Sprint 1)</vt:lpstr>
      <vt:lpstr>Scrum - Sprint 2</vt:lpstr>
      <vt:lpstr>Git - Contributors</vt:lpstr>
      <vt:lpstr>TUI Development</vt:lpstr>
      <vt:lpstr>GUI Development</vt:lpstr>
      <vt:lpstr>Model-View-Controller Architecture</vt:lpstr>
      <vt:lpstr>Code Coverage / Tests</vt:lpstr>
      <vt:lpstr>Design Patterns</vt:lpstr>
      <vt:lpstr>Observer Pattern</vt:lpstr>
      <vt:lpstr>Singleton</vt:lpstr>
      <vt:lpstr>Strategy Pattern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</dc:creator>
  <cp:lastModifiedBy>ra721seg</cp:lastModifiedBy>
  <cp:revision>29</cp:revision>
  <dcterms:created xsi:type="dcterms:W3CDTF">2018-01-16T13:34:03Z</dcterms:created>
  <dcterms:modified xsi:type="dcterms:W3CDTF">2018-01-24T19:29:13Z</dcterms:modified>
</cp:coreProperties>
</file>