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5" r:id="rId5"/>
    <p:sldId id="263" r:id="rId6"/>
    <p:sldId id="264" r:id="rId7"/>
    <p:sldId id="267" r:id="rId8"/>
    <p:sldId id="261" r:id="rId9"/>
    <p:sldId id="266" r:id="rId10"/>
    <p:sldId id="259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34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1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95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94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83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21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49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64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8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77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99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79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55092"/>
          </a:xfrm>
          <a:prstGeom prst="rect">
            <a:avLst/>
          </a:prstGeom>
        </p:spPr>
      </p:pic>
      <p:sp>
        <p:nvSpPr>
          <p:cNvPr id="17" name="Titel 16"/>
          <p:cNvSpPr>
            <a:spLocks noGrp="1"/>
          </p:cNvSpPr>
          <p:nvPr>
            <p:ph type="ctrTitle"/>
          </p:nvPr>
        </p:nvSpPr>
        <p:spPr>
          <a:xfrm>
            <a:off x="1952896" y="1854529"/>
            <a:ext cx="9144000" cy="23876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Projektpräsentation SE: Arschloch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Untertitel 17"/>
          <p:cNvSpPr>
            <a:spLocks noGrp="1"/>
          </p:cNvSpPr>
          <p:nvPr>
            <p:ph type="subTitle" idx="1"/>
          </p:nvPr>
        </p:nvSpPr>
        <p:spPr>
          <a:xfrm>
            <a:off x="5226795" y="6096658"/>
            <a:ext cx="9144000" cy="1655762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Gruppe 5: Ralph Segi, Jan Kaiser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0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Design Patterns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Observer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Singleton</a:t>
            </a:r>
          </a:p>
          <a:p>
            <a:r>
              <a:rPr lang="de-DE" dirty="0" err="1" smtClean="0">
                <a:solidFill>
                  <a:schemeClr val="bg1"/>
                </a:solidFill>
              </a:rPr>
              <a:t>Strategy</a:t>
            </a:r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92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Observer Pattern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&lt;Code </a:t>
            </a:r>
            <a:r>
              <a:rPr lang="de-DE" dirty="0" err="1" smtClean="0"/>
              <a:t>Example</a:t>
            </a:r>
            <a:r>
              <a:rPr lang="de-DE" dirty="0" smtClean="0"/>
              <a:t> / Code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&gt; / UML 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749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Singleton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53" y="2242623"/>
            <a:ext cx="8198755" cy="2412885"/>
          </a:xfrm>
        </p:spPr>
      </p:pic>
    </p:spTree>
    <p:extLst>
      <p:ext uri="{BB962C8B-B14F-4D97-AF65-F5344CB8AC3E}">
        <p14:creationId xmlns:p14="http://schemas.microsoft.com/office/powerpoint/2010/main" val="91003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Strategy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Pattern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7" y="3382576"/>
            <a:ext cx="5210525" cy="3281835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91" y="1456830"/>
            <a:ext cx="8430802" cy="1571844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>
            <a:off x="2652584" y="2570205"/>
            <a:ext cx="0" cy="947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588" y="3382575"/>
            <a:ext cx="6417229" cy="2754613"/>
          </a:xfrm>
          <a:prstGeom prst="rect">
            <a:avLst/>
          </a:prstGeom>
        </p:spPr>
      </p:pic>
      <p:cxnSp>
        <p:nvCxnSpPr>
          <p:cNvPr id="17" name="Gerade Verbindung mit Pfeil 16"/>
          <p:cNvCxnSpPr/>
          <p:nvPr/>
        </p:nvCxnSpPr>
        <p:spPr>
          <a:xfrm flipH="1">
            <a:off x="6944497" y="2570205"/>
            <a:ext cx="1054444" cy="881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57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GUI Development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&lt;Code </a:t>
            </a:r>
            <a:r>
              <a:rPr lang="de-DE" dirty="0" err="1" smtClean="0"/>
              <a:t>Example</a:t>
            </a:r>
            <a:r>
              <a:rPr lang="de-DE" dirty="0" smtClean="0"/>
              <a:t>&gt;</a:t>
            </a:r>
          </a:p>
          <a:p>
            <a:r>
              <a:rPr lang="de-DE" dirty="0" smtClean="0"/>
              <a:t>Scala Future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0972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Components &amp; Interfaces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0244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Dependency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Injection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&lt;Code </a:t>
            </a:r>
            <a:r>
              <a:rPr lang="de-DE" dirty="0" err="1" smtClean="0"/>
              <a:t>Example</a:t>
            </a:r>
            <a:r>
              <a:rPr lang="de-DE" dirty="0" smtClean="0"/>
              <a:t>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776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6445" y="307374"/>
            <a:ext cx="10515600" cy="1325563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Gliederung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>
                <a:solidFill>
                  <a:schemeClr val="bg1"/>
                </a:solidFill>
              </a:rPr>
              <a:t>Organisation: (Thema 2 u. 3)</a:t>
            </a:r>
          </a:p>
          <a:p>
            <a:pPr lvl="1"/>
            <a:r>
              <a:rPr lang="de-DE" sz="1800" dirty="0" smtClean="0">
                <a:solidFill>
                  <a:schemeClr val="bg1"/>
                </a:solidFill>
              </a:rPr>
              <a:t>Scrum</a:t>
            </a:r>
          </a:p>
          <a:p>
            <a:pPr lvl="1"/>
            <a:r>
              <a:rPr lang="de-DE" sz="1800" dirty="0" smtClean="0">
                <a:solidFill>
                  <a:schemeClr val="bg1"/>
                </a:solidFill>
              </a:rPr>
              <a:t>Git</a:t>
            </a:r>
          </a:p>
          <a:p>
            <a:r>
              <a:rPr lang="de-DE" sz="1800" dirty="0" smtClean="0">
                <a:solidFill>
                  <a:schemeClr val="bg1"/>
                </a:solidFill>
              </a:rPr>
              <a:t>TUI Development (Thema 4)</a:t>
            </a:r>
          </a:p>
          <a:p>
            <a:r>
              <a:rPr lang="de-DE" sz="1800" dirty="0" smtClean="0">
                <a:solidFill>
                  <a:schemeClr val="bg1"/>
                </a:solidFill>
              </a:rPr>
              <a:t>MVC</a:t>
            </a:r>
          </a:p>
          <a:p>
            <a:r>
              <a:rPr lang="de-DE" sz="1800" dirty="0" smtClean="0">
                <a:solidFill>
                  <a:schemeClr val="bg1"/>
                </a:solidFill>
              </a:rPr>
              <a:t>Model/Controller Code </a:t>
            </a:r>
            <a:r>
              <a:rPr lang="de-DE" sz="1800" dirty="0" err="1" smtClean="0">
                <a:solidFill>
                  <a:schemeClr val="bg1"/>
                </a:solidFill>
              </a:rPr>
              <a:t>Coverage</a:t>
            </a:r>
            <a:endParaRPr lang="de-DE" sz="1800" dirty="0" smtClean="0">
              <a:solidFill>
                <a:schemeClr val="bg1"/>
              </a:solidFill>
            </a:endParaRPr>
          </a:p>
          <a:p>
            <a:r>
              <a:rPr lang="de-DE" sz="1800" dirty="0" smtClean="0">
                <a:solidFill>
                  <a:schemeClr val="bg1"/>
                </a:solidFill>
              </a:rPr>
              <a:t>Design Patterns</a:t>
            </a:r>
          </a:p>
          <a:p>
            <a:r>
              <a:rPr lang="de-DE" sz="1800" dirty="0" smtClean="0">
                <a:solidFill>
                  <a:schemeClr val="bg1"/>
                </a:solidFill>
              </a:rPr>
              <a:t>Components &amp; Interfaces</a:t>
            </a:r>
          </a:p>
          <a:p>
            <a:r>
              <a:rPr lang="de-DE" sz="1800" dirty="0" err="1" smtClean="0">
                <a:solidFill>
                  <a:schemeClr val="bg1"/>
                </a:solidFill>
              </a:rPr>
              <a:t>Dependency</a:t>
            </a:r>
            <a:r>
              <a:rPr lang="de-DE" sz="1800" dirty="0" smtClean="0">
                <a:solidFill>
                  <a:schemeClr val="bg1"/>
                </a:solidFill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</a:rPr>
              <a:t>Injection</a:t>
            </a:r>
            <a:endParaRPr lang="de-DE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8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Scrum – Sprint 1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724" y="1893001"/>
            <a:ext cx="6534552" cy="4351338"/>
          </a:xfrm>
        </p:spPr>
      </p:pic>
    </p:spTree>
    <p:extLst>
      <p:ext uri="{BB962C8B-B14F-4D97-AF65-F5344CB8AC3E}">
        <p14:creationId xmlns:p14="http://schemas.microsoft.com/office/powerpoint/2010/main" val="176237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Git</a:t>
            </a:r>
            <a:r>
              <a:rPr lang="de-DE" dirty="0" smtClean="0">
                <a:solidFill>
                  <a:schemeClr val="bg1"/>
                </a:solidFill>
              </a:rPr>
              <a:t> – </a:t>
            </a:r>
            <a:r>
              <a:rPr lang="de-DE" dirty="0" err="1" smtClean="0">
                <a:solidFill>
                  <a:schemeClr val="bg1"/>
                </a:solidFill>
              </a:rPr>
              <a:t>Commits</a:t>
            </a:r>
            <a:r>
              <a:rPr lang="de-DE" dirty="0" smtClean="0">
                <a:solidFill>
                  <a:schemeClr val="bg1"/>
                </a:solidFill>
              </a:rPr>
              <a:t> (Sprint 1)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64" y="1825625"/>
            <a:ext cx="5954872" cy="4351338"/>
          </a:xfrm>
        </p:spPr>
      </p:pic>
    </p:spTree>
    <p:extLst>
      <p:ext uri="{BB962C8B-B14F-4D97-AF65-F5344CB8AC3E}">
        <p14:creationId xmlns:p14="http://schemas.microsoft.com/office/powerpoint/2010/main" val="163243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Scrum – Sprint 2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43" y="1825625"/>
            <a:ext cx="6651114" cy="4351338"/>
          </a:xfrm>
        </p:spPr>
      </p:pic>
    </p:spTree>
    <p:extLst>
      <p:ext uri="{BB962C8B-B14F-4D97-AF65-F5344CB8AC3E}">
        <p14:creationId xmlns:p14="http://schemas.microsoft.com/office/powerpoint/2010/main" val="176855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Git - </a:t>
            </a:r>
            <a:r>
              <a:rPr lang="de-DE" dirty="0" err="1" smtClean="0">
                <a:solidFill>
                  <a:schemeClr val="bg1"/>
                </a:solidFill>
              </a:rPr>
              <a:t>Contributers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8" y="1825625"/>
            <a:ext cx="6437244" cy="4351338"/>
          </a:xfrm>
        </p:spPr>
      </p:pic>
    </p:spTree>
    <p:extLst>
      <p:ext uri="{BB962C8B-B14F-4D97-AF65-F5344CB8AC3E}">
        <p14:creationId xmlns:p14="http://schemas.microsoft.com/office/powerpoint/2010/main" val="194111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TUI Development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&lt;Codebeispiel TUI Pattern </a:t>
            </a:r>
            <a:r>
              <a:rPr lang="de-DE" dirty="0" err="1" smtClean="0"/>
              <a:t>Matching</a:t>
            </a:r>
            <a:r>
              <a:rPr lang="de-DE" dirty="0" smtClean="0"/>
              <a:t>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05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Model-View-Controller </a:t>
            </a:r>
            <a:r>
              <a:rPr lang="de-DE" dirty="0" smtClean="0">
                <a:solidFill>
                  <a:schemeClr val="bg1"/>
                </a:solidFill>
              </a:rPr>
              <a:t>Architektur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1800" dirty="0" err="1" smtClean="0">
                <a:solidFill>
                  <a:schemeClr val="bg1"/>
                </a:solidFill>
              </a:rPr>
              <a:t>environmentController</a:t>
            </a:r>
            <a:r>
              <a:rPr lang="de-DE" sz="1800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de-DE" sz="1800" dirty="0" smtClean="0">
                <a:solidFill>
                  <a:schemeClr val="bg1"/>
                </a:solidFill>
              </a:rPr>
              <a:t>Game Settings &amp; JSON / XML</a:t>
            </a:r>
          </a:p>
          <a:p>
            <a:r>
              <a:rPr lang="de-DE" sz="1800" dirty="0" err="1" smtClean="0">
                <a:solidFill>
                  <a:schemeClr val="bg1"/>
                </a:solidFill>
              </a:rPr>
              <a:t>gameController</a:t>
            </a:r>
            <a:r>
              <a:rPr lang="de-DE" sz="1800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de-DE" sz="1800" dirty="0" err="1" smtClean="0">
                <a:solidFill>
                  <a:schemeClr val="bg1"/>
                </a:solidFill>
              </a:rPr>
              <a:t>controls</a:t>
            </a:r>
            <a:r>
              <a:rPr lang="de-DE" sz="1800" dirty="0" smtClean="0">
                <a:solidFill>
                  <a:schemeClr val="bg1"/>
                </a:solidFill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</a:rPr>
              <a:t>game</a:t>
            </a:r>
            <a:r>
              <a:rPr lang="de-DE" sz="1800" dirty="0" smtClean="0">
                <a:solidFill>
                  <a:schemeClr val="bg1"/>
                </a:solidFill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</a:rPr>
              <a:t>states</a:t>
            </a:r>
            <a:endParaRPr lang="de-DE" sz="1800" dirty="0">
              <a:solidFill>
                <a:schemeClr val="bg1"/>
              </a:solidFill>
            </a:endParaRPr>
          </a:p>
          <a:p>
            <a:pPr lvl="1"/>
            <a:r>
              <a:rPr lang="de-DE" sz="1800" dirty="0" err="1" smtClean="0">
                <a:solidFill>
                  <a:schemeClr val="bg1"/>
                </a:solidFill>
              </a:rPr>
              <a:t>publishes</a:t>
            </a:r>
            <a:r>
              <a:rPr lang="de-DE" sz="1800" dirty="0" smtClean="0">
                <a:solidFill>
                  <a:schemeClr val="bg1"/>
                </a:solidFill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</a:rPr>
              <a:t>events</a:t>
            </a:r>
            <a:endParaRPr lang="de-DE" sz="1800" dirty="0" smtClean="0">
              <a:solidFill>
                <a:schemeClr val="bg1"/>
              </a:solidFill>
            </a:endParaRPr>
          </a:p>
          <a:p>
            <a:r>
              <a:rPr lang="de-DE" sz="1800" dirty="0" err="1" smtClean="0">
                <a:solidFill>
                  <a:schemeClr val="bg1"/>
                </a:solidFill>
              </a:rPr>
              <a:t>languageController</a:t>
            </a:r>
            <a:r>
              <a:rPr lang="de-DE" sz="1800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de-DE" sz="1800" dirty="0" err="1">
                <a:solidFill>
                  <a:schemeClr val="bg1"/>
                </a:solidFill>
              </a:rPr>
              <a:t>c</a:t>
            </a:r>
            <a:r>
              <a:rPr lang="de-DE" sz="1800" dirty="0" err="1" smtClean="0">
                <a:solidFill>
                  <a:schemeClr val="bg1"/>
                </a:solidFill>
              </a:rPr>
              <a:t>ontrols</a:t>
            </a:r>
            <a:r>
              <a:rPr lang="de-DE" sz="1800" dirty="0" smtClean="0">
                <a:solidFill>
                  <a:schemeClr val="bg1"/>
                </a:solidFill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</a:rPr>
              <a:t>translations</a:t>
            </a:r>
            <a:r>
              <a:rPr lang="de-DE" sz="1800" dirty="0" smtClean="0">
                <a:solidFill>
                  <a:schemeClr val="bg1"/>
                </a:solidFill>
              </a:rPr>
              <a:t> Ger/Eng</a:t>
            </a:r>
          </a:p>
          <a:p>
            <a:r>
              <a:rPr lang="de-DE" sz="1800" dirty="0" smtClean="0">
                <a:solidFill>
                  <a:schemeClr val="bg1"/>
                </a:solidFill>
              </a:rPr>
              <a:t>Model </a:t>
            </a:r>
            <a:r>
              <a:rPr lang="de-DE" sz="1800" dirty="0" err="1" smtClean="0">
                <a:solidFill>
                  <a:schemeClr val="bg1"/>
                </a:solidFill>
              </a:rPr>
              <a:t>contains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</a:rPr>
              <a:t>languages</a:t>
            </a:r>
            <a:r>
              <a:rPr lang="de-DE" sz="1800" dirty="0" smtClean="0">
                <a:solidFill>
                  <a:schemeClr val="bg1"/>
                </a:solidFill>
              </a:rPr>
              <a:t>, </a:t>
            </a:r>
            <a:r>
              <a:rPr lang="de-DE" sz="1800" dirty="0" err="1" smtClean="0">
                <a:solidFill>
                  <a:schemeClr val="bg1"/>
                </a:solidFill>
              </a:rPr>
              <a:t>card</a:t>
            </a:r>
            <a:r>
              <a:rPr lang="de-DE" sz="1800" dirty="0" smtClean="0">
                <a:solidFill>
                  <a:schemeClr val="bg1"/>
                </a:solidFill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</a:rPr>
              <a:t>structure</a:t>
            </a:r>
            <a:r>
              <a:rPr lang="de-DE" sz="1800" dirty="0" smtClean="0">
                <a:solidFill>
                  <a:schemeClr val="bg1"/>
                </a:solidFill>
              </a:rPr>
              <a:t>, deck </a:t>
            </a:r>
            <a:r>
              <a:rPr lang="de-DE" sz="1800" dirty="0" err="1" smtClean="0">
                <a:solidFill>
                  <a:schemeClr val="bg1"/>
                </a:solidFill>
              </a:rPr>
              <a:t>structure</a:t>
            </a:r>
            <a:r>
              <a:rPr lang="de-DE" sz="1800" dirty="0" smtClean="0">
                <a:solidFill>
                  <a:schemeClr val="bg1"/>
                </a:solidFill>
              </a:rPr>
              <a:t>, </a:t>
            </a:r>
            <a:r>
              <a:rPr lang="de-DE" sz="1800" dirty="0" err="1" smtClean="0">
                <a:solidFill>
                  <a:schemeClr val="bg1"/>
                </a:solidFill>
              </a:rPr>
              <a:t>languages</a:t>
            </a:r>
            <a:r>
              <a:rPr lang="de-DE" sz="1800" dirty="0" smtClean="0">
                <a:solidFill>
                  <a:schemeClr val="bg1"/>
                </a:solidFill>
              </a:rPr>
              <a:t>, </a:t>
            </a:r>
            <a:r>
              <a:rPr lang="de-DE" sz="1800" dirty="0" err="1" smtClean="0">
                <a:solidFill>
                  <a:schemeClr val="bg1"/>
                </a:solidFill>
              </a:rPr>
              <a:t>messages</a:t>
            </a:r>
            <a:r>
              <a:rPr lang="de-DE" sz="1800" dirty="0" smtClean="0">
                <a:solidFill>
                  <a:schemeClr val="bg1"/>
                </a:solidFill>
              </a:rPr>
              <a:t>, </a:t>
            </a:r>
            <a:r>
              <a:rPr lang="de-DE" sz="1800" dirty="0" err="1" smtClean="0">
                <a:solidFill>
                  <a:schemeClr val="bg1"/>
                </a:solidFill>
              </a:rPr>
              <a:t>gui</a:t>
            </a:r>
            <a:r>
              <a:rPr lang="de-DE" sz="1800" dirty="0" smtClean="0">
                <a:solidFill>
                  <a:schemeClr val="bg1"/>
                </a:solidFill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</a:rPr>
              <a:t>images</a:t>
            </a:r>
            <a:r>
              <a:rPr lang="de-DE" sz="1800" dirty="0" smtClean="0">
                <a:solidFill>
                  <a:schemeClr val="bg1"/>
                </a:solidFill>
              </a:rPr>
              <a:t>, </a:t>
            </a:r>
            <a:r>
              <a:rPr lang="de-DE" sz="1800" dirty="0" err="1" smtClean="0">
                <a:solidFill>
                  <a:schemeClr val="bg1"/>
                </a:solidFill>
              </a:rPr>
              <a:t>player</a:t>
            </a:r>
            <a:r>
              <a:rPr lang="de-DE" sz="1800" dirty="0" smtClean="0">
                <a:solidFill>
                  <a:schemeClr val="bg1"/>
                </a:solidFill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</a:rPr>
              <a:t>class</a:t>
            </a:r>
            <a:endParaRPr lang="de-DE" sz="1800" dirty="0" smtClean="0">
              <a:solidFill>
                <a:schemeClr val="bg1"/>
              </a:solidFill>
            </a:endParaRPr>
          </a:p>
          <a:p>
            <a:r>
              <a:rPr lang="de-DE" sz="1800" dirty="0" smtClean="0">
                <a:solidFill>
                  <a:schemeClr val="bg1"/>
                </a:solidFill>
              </a:rPr>
              <a:t>View </a:t>
            </a:r>
            <a:r>
              <a:rPr lang="de-DE" sz="1800" dirty="0" err="1" smtClean="0">
                <a:solidFill>
                  <a:schemeClr val="bg1"/>
                </a:solidFill>
              </a:rPr>
              <a:t>contains</a:t>
            </a:r>
            <a:r>
              <a:rPr lang="de-DE" sz="1800" dirty="0" smtClean="0">
                <a:solidFill>
                  <a:schemeClr val="bg1"/>
                </a:solidFill>
              </a:rPr>
              <a:t> GUI / TUI</a:t>
            </a:r>
            <a:endParaRPr lang="de-DE" sz="1400" dirty="0"/>
          </a:p>
          <a:p>
            <a:endParaRPr lang="de-DE" dirty="0" smtClean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56" y="1825625"/>
            <a:ext cx="4210688" cy="4351338"/>
          </a:xfrm>
        </p:spPr>
      </p:pic>
    </p:spTree>
    <p:extLst>
      <p:ext uri="{BB962C8B-B14F-4D97-AF65-F5344CB8AC3E}">
        <p14:creationId xmlns:p14="http://schemas.microsoft.com/office/powerpoint/2010/main" val="41109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Code </a:t>
            </a:r>
            <a:r>
              <a:rPr lang="de-DE" dirty="0" err="1" smtClean="0">
                <a:solidFill>
                  <a:schemeClr val="bg1"/>
                </a:solidFill>
              </a:rPr>
              <a:t>Coverage</a:t>
            </a:r>
            <a:r>
              <a:rPr lang="de-DE" dirty="0" smtClean="0">
                <a:solidFill>
                  <a:schemeClr val="bg1"/>
                </a:solidFill>
              </a:rPr>
              <a:t> / Tests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4781"/>
            <a:ext cx="10515600" cy="3193026"/>
          </a:xfrm>
        </p:spPr>
      </p:pic>
    </p:spTree>
    <p:extLst>
      <p:ext uri="{BB962C8B-B14F-4D97-AF65-F5344CB8AC3E}">
        <p14:creationId xmlns:p14="http://schemas.microsoft.com/office/powerpoint/2010/main" val="130805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Breitbild</PresentationFormat>
  <Paragraphs>43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Projektpräsentation SE: Arschloch</vt:lpstr>
      <vt:lpstr>Gliederung</vt:lpstr>
      <vt:lpstr>Scrum – Sprint 1</vt:lpstr>
      <vt:lpstr>Git – Commits (Sprint 1)</vt:lpstr>
      <vt:lpstr>Scrum – Sprint 2</vt:lpstr>
      <vt:lpstr>Git - Contributers</vt:lpstr>
      <vt:lpstr>TUI Development</vt:lpstr>
      <vt:lpstr>Model-View-Controller Architektur</vt:lpstr>
      <vt:lpstr>Code Coverage / Tests</vt:lpstr>
      <vt:lpstr>Design Patterns</vt:lpstr>
      <vt:lpstr>Observer Pattern</vt:lpstr>
      <vt:lpstr>Singleton</vt:lpstr>
      <vt:lpstr>Strategy Pattern</vt:lpstr>
      <vt:lpstr>GUI Development</vt:lpstr>
      <vt:lpstr>Components &amp; Interfaces</vt:lpstr>
      <vt:lpstr>Dependency Injection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 SE: Arschloch</dc:title>
  <dc:creator>ja721kai</dc:creator>
  <cp:lastModifiedBy>ja721kai</cp:lastModifiedBy>
  <cp:revision>20</cp:revision>
  <dcterms:created xsi:type="dcterms:W3CDTF">2018-01-16T13:34:03Z</dcterms:created>
  <dcterms:modified xsi:type="dcterms:W3CDTF">2018-01-24T18:03:42Z</dcterms:modified>
</cp:coreProperties>
</file>