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EF83-B07C-4BAE-BB1F-6FB70726A9D8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850E-88E3-4A0A-B67A-B36C929D0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EF83-B07C-4BAE-BB1F-6FB70726A9D8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850E-88E3-4A0A-B67A-B36C929D0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EF83-B07C-4BAE-BB1F-6FB70726A9D8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850E-88E3-4A0A-B67A-B36C929D0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EF83-B07C-4BAE-BB1F-6FB70726A9D8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850E-88E3-4A0A-B67A-B36C929D0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EF83-B07C-4BAE-BB1F-6FB70726A9D8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850E-88E3-4A0A-B67A-B36C929D0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EF83-B07C-4BAE-BB1F-6FB70726A9D8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850E-88E3-4A0A-B67A-B36C929D0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EF83-B07C-4BAE-BB1F-6FB70726A9D8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850E-88E3-4A0A-B67A-B36C929D0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EF83-B07C-4BAE-BB1F-6FB70726A9D8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850E-88E3-4A0A-B67A-B36C929D0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EF83-B07C-4BAE-BB1F-6FB70726A9D8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850E-88E3-4A0A-B67A-B36C929D0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EF83-B07C-4BAE-BB1F-6FB70726A9D8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850E-88E3-4A0A-B67A-B36C929D0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EF83-B07C-4BAE-BB1F-6FB70726A9D8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3850E-88E3-4A0A-B67A-B36C929D0247}" type="slidenum">
              <a:rPr lang="en-US" smtClean="0"/>
              <a:t>‹#›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7EF83-B07C-4BAE-BB1F-6FB70726A9D8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3850E-88E3-4A0A-B67A-B36C929D0247}" type="slidenum">
              <a:rPr lang="en-US" smtClean="0"/>
              <a:t>‹#›</a:t>
            </a:fld>
            <a:endParaRPr 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07355"/>
            <a:ext cx="7848600" cy="1470025"/>
          </a:xfrm>
        </p:spPr>
        <p:txBody>
          <a:bodyPr/>
          <a:lstStyle/>
          <a:p>
            <a:r>
              <a:rPr lang="en-US" dirty="0" smtClean="0"/>
              <a:t>Frozen Bytes: Chocolatey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777380"/>
            <a:ext cx="7440822" cy="861420"/>
          </a:xfrm>
        </p:spPr>
        <p:txBody>
          <a:bodyPr/>
          <a:lstStyle/>
          <a:p>
            <a:r>
              <a:rPr lang="en-US" dirty="0" smtClean="0"/>
              <a:t>Windows Package Manager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1828800"/>
            <a:ext cx="4114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dirty="0">
                <a:solidFill>
                  <a:prstClr val="white"/>
                </a:solidFill>
              </a:rPr>
              <a:t>Coming </a:t>
            </a:r>
            <a:r>
              <a:rPr lang="en-US" sz="4000" dirty="0" smtClean="0">
                <a:solidFill>
                  <a:prstClr val="white"/>
                </a:solidFill>
              </a:rPr>
              <a:t>Soon</a:t>
            </a:r>
            <a:r>
              <a:rPr lang="en-US" sz="4000" dirty="0">
                <a:solidFill>
                  <a:prstClr val="white"/>
                </a:solidFill>
              </a:rPr>
              <a:t>!</a:t>
            </a:r>
            <a:endParaRPr lang="en-US" sz="4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43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mmer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Summer</Template>
  <TotalTime>3</TotalTime>
  <Words>11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Summer</vt:lpstr>
      <vt:lpstr>Frozen Bytes: Chocolatey 101</vt:lpstr>
    </vt:vector>
  </TitlesOfParts>
  <Company>Deloitte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Frozen Bytes: Chocolatey 101</dc:title>
  <dc:creator>Gilbert, Sean</dc:creator>
  <cp:lastModifiedBy>Gilbert, Sean</cp:lastModifiedBy>
  <cp:revision>1</cp:revision>
  <dcterms:created xsi:type="dcterms:W3CDTF">2012-03-30T04:50:05Z</dcterms:created>
  <dcterms:modified xsi:type="dcterms:W3CDTF">2012-03-30T04:53:10Z</dcterms:modified>
</cp:coreProperties>
</file>