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Pinyon Script"/>
      <p:regular r:id="rId31"/>
    </p:embeddedFont>
    <p:embeddedFont>
      <p:font typeface="Rokkitt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Roboto Condensed"/>
      <p:regular r:id="rId38"/>
      <p:bold r:id="rId39"/>
      <p:italic r:id="rId40"/>
      <p:boldItalic r:id="rId41"/>
    </p:embeddedFont>
    <p:embeddedFont>
      <p:font typeface="Indie Flower"/>
      <p:regular r:id="rId42"/>
    </p:embeddedFont>
    <p:embeddedFont>
      <p:font typeface="Bree Serif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italic.fntdata"/><Relationship Id="rId20" Type="http://schemas.openxmlformats.org/officeDocument/2006/relationships/slide" Target="slides/slide15.xml"/><Relationship Id="rId42" Type="http://schemas.openxmlformats.org/officeDocument/2006/relationships/font" Target="fonts/IndieFlower-regular.fntdata"/><Relationship Id="rId41" Type="http://schemas.openxmlformats.org/officeDocument/2006/relationships/font" Target="fonts/RobotoCondense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BreeSerif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inyonScript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kkitt-bold.fntdata"/><Relationship Id="rId10" Type="http://schemas.openxmlformats.org/officeDocument/2006/relationships/slide" Target="slides/slide5.xml"/><Relationship Id="rId32" Type="http://schemas.openxmlformats.org/officeDocument/2006/relationships/font" Target="fonts/Rokkitt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bold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90E"/>
              </a:buClr>
              <a:buSzPct val="100000"/>
              <a:buFont typeface="Rokkitt"/>
              <a:buNone/>
              <a:defRPr sz="2800">
                <a:solidFill>
                  <a:srgbClr val="CC090E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lantilla genérica interio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87075" y="1171850"/>
            <a:ext cx="5723400" cy="30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30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/>
        </p:txBody>
      </p:sp>
      <p:grpSp>
        <p:nvGrpSpPr>
          <p:cNvPr id="59" name="Shape 59"/>
          <p:cNvGrpSpPr/>
          <p:nvPr/>
        </p:nvGrpSpPr>
        <p:grpSpPr>
          <a:xfrm>
            <a:off x="7539055" y="231818"/>
            <a:ext cx="1371600" cy="238536"/>
            <a:chOff x="238125" y="2236300"/>
            <a:chExt cx="7143750" cy="1242375"/>
          </a:xfrm>
        </p:grpSpPr>
        <p:sp>
          <p:nvSpPr>
            <p:cNvPr id="60" name="Shape 60"/>
            <p:cNvSpPr/>
            <p:nvPr/>
          </p:nvSpPr>
          <p:spPr>
            <a:xfrm>
              <a:off x="895550" y="2272525"/>
              <a:ext cx="584975" cy="1169925"/>
            </a:xfrm>
            <a:custGeom>
              <a:pathLst>
                <a:path extrusionOk="0" h="46797" w="23399">
                  <a:moveTo>
                    <a:pt x="829" y="0"/>
                  </a:moveTo>
                  <a:lnTo>
                    <a:pt x="518" y="104"/>
                  </a:lnTo>
                  <a:lnTo>
                    <a:pt x="311" y="311"/>
                  </a:lnTo>
                  <a:lnTo>
                    <a:pt x="104" y="518"/>
                  </a:lnTo>
                  <a:lnTo>
                    <a:pt x="0" y="829"/>
                  </a:lnTo>
                  <a:lnTo>
                    <a:pt x="0" y="45968"/>
                  </a:lnTo>
                  <a:lnTo>
                    <a:pt x="104" y="46279"/>
                  </a:lnTo>
                  <a:lnTo>
                    <a:pt x="311" y="46486"/>
                  </a:lnTo>
                  <a:lnTo>
                    <a:pt x="518" y="46693"/>
                  </a:lnTo>
                  <a:lnTo>
                    <a:pt x="829" y="46797"/>
                  </a:lnTo>
                  <a:lnTo>
                    <a:pt x="22570" y="46797"/>
                  </a:lnTo>
                  <a:lnTo>
                    <a:pt x="22881" y="46693"/>
                  </a:lnTo>
                  <a:lnTo>
                    <a:pt x="23088" y="46486"/>
                  </a:lnTo>
                  <a:lnTo>
                    <a:pt x="23295" y="46279"/>
                  </a:lnTo>
                  <a:lnTo>
                    <a:pt x="23399" y="45968"/>
                  </a:lnTo>
                  <a:lnTo>
                    <a:pt x="23399" y="43277"/>
                  </a:lnTo>
                  <a:lnTo>
                    <a:pt x="23295" y="42966"/>
                  </a:lnTo>
                  <a:lnTo>
                    <a:pt x="23088" y="42655"/>
                  </a:lnTo>
                  <a:lnTo>
                    <a:pt x="22881" y="42448"/>
                  </a:lnTo>
                  <a:lnTo>
                    <a:pt x="4349" y="42448"/>
                  </a:lnTo>
                  <a:lnTo>
                    <a:pt x="4349" y="23399"/>
                  </a:lnTo>
                  <a:lnTo>
                    <a:pt x="22363" y="23399"/>
                  </a:lnTo>
                  <a:lnTo>
                    <a:pt x="22674" y="23191"/>
                  </a:lnTo>
                  <a:lnTo>
                    <a:pt x="22777" y="22984"/>
                  </a:lnTo>
                  <a:lnTo>
                    <a:pt x="22881" y="22674"/>
                  </a:lnTo>
                  <a:lnTo>
                    <a:pt x="22881" y="19878"/>
                  </a:lnTo>
                  <a:lnTo>
                    <a:pt x="22777" y="19568"/>
                  </a:lnTo>
                  <a:lnTo>
                    <a:pt x="22674" y="19361"/>
                  </a:lnTo>
                  <a:lnTo>
                    <a:pt x="22363" y="19154"/>
                  </a:lnTo>
                  <a:lnTo>
                    <a:pt x="4349" y="19154"/>
                  </a:lnTo>
                  <a:lnTo>
                    <a:pt x="4349" y="4349"/>
                  </a:lnTo>
                  <a:lnTo>
                    <a:pt x="22570" y="4349"/>
                  </a:lnTo>
                  <a:lnTo>
                    <a:pt x="22881" y="4245"/>
                  </a:lnTo>
                  <a:lnTo>
                    <a:pt x="23088" y="4142"/>
                  </a:lnTo>
                  <a:lnTo>
                    <a:pt x="23295" y="3831"/>
                  </a:lnTo>
                  <a:lnTo>
                    <a:pt x="23399" y="3521"/>
                  </a:lnTo>
                  <a:lnTo>
                    <a:pt x="23399" y="829"/>
                  </a:lnTo>
                  <a:lnTo>
                    <a:pt x="23295" y="518"/>
                  </a:lnTo>
                  <a:lnTo>
                    <a:pt x="23088" y="311"/>
                  </a:lnTo>
                  <a:lnTo>
                    <a:pt x="22881" y="104"/>
                  </a:lnTo>
                  <a:lnTo>
                    <a:pt x="22570" y="0"/>
                  </a:lnTo>
                  <a:close/>
                </a:path>
              </a:pathLst>
            </a:custGeom>
            <a:solidFill>
              <a:srgbClr val="73397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552975" y="2236300"/>
              <a:ext cx="1379600" cy="1242375"/>
            </a:xfrm>
            <a:custGeom>
              <a:pathLst>
                <a:path extrusionOk="0" h="49695" w="55184">
                  <a:moveTo>
                    <a:pt x="10561" y="0"/>
                  </a:moveTo>
                  <a:lnTo>
                    <a:pt x="10354" y="104"/>
                  </a:lnTo>
                  <a:lnTo>
                    <a:pt x="10147" y="207"/>
                  </a:lnTo>
                  <a:lnTo>
                    <a:pt x="9940" y="414"/>
                  </a:lnTo>
                  <a:lnTo>
                    <a:pt x="9836" y="621"/>
                  </a:lnTo>
                  <a:lnTo>
                    <a:pt x="1" y="47210"/>
                  </a:lnTo>
                  <a:lnTo>
                    <a:pt x="1" y="47624"/>
                  </a:lnTo>
                  <a:lnTo>
                    <a:pt x="208" y="47935"/>
                  </a:lnTo>
                  <a:lnTo>
                    <a:pt x="415" y="48142"/>
                  </a:lnTo>
                  <a:lnTo>
                    <a:pt x="829" y="48246"/>
                  </a:lnTo>
                  <a:lnTo>
                    <a:pt x="3624" y="48246"/>
                  </a:lnTo>
                  <a:lnTo>
                    <a:pt x="3935" y="48142"/>
                  </a:lnTo>
                  <a:lnTo>
                    <a:pt x="4142" y="48039"/>
                  </a:lnTo>
                  <a:lnTo>
                    <a:pt x="4349" y="47831"/>
                  </a:lnTo>
                  <a:lnTo>
                    <a:pt x="4452" y="47521"/>
                  </a:lnTo>
                  <a:lnTo>
                    <a:pt x="11803" y="12631"/>
                  </a:lnTo>
                  <a:lnTo>
                    <a:pt x="26816" y="49177"/>
                  </a:lnTo>
                  <a:lnTo>
                    <a:pt x="26919" y="49384"/>
                  </a:lnTo>
                  <a:lnTo>
                    <a:pt x="27126" y="49591"/>
                  </a:lnTo>
                  <a:lnTo>
                    <a:pt x="27333" y="49695"/>
                  </a:lnTo>
                  <a:lnTo>
                    <a:pt x="27747" y="49695"/>
                  </a:lnTo>
                  <a:lnTo>
                    <a:pt x="28058" y="49591"/>
                  </a:lnTo>
                  <a:lnTo>
                    <a:pt x="28161" y="49384"/>
                  </a:lnTo>
                  <a:lnTo>
                    <a:pt x="28265" y="49177"/>
                  </a:lnTo>
                  <a:lnTo>
                    <a:pt x="43381" y="12631"/>
                  </a:lnTo>
                  <a:lnTo>
                    <a:pt x="50732" y="47521"/>
                  </a:lnTo>
                  <a:lnTo>
                    <a:pt x="50835" y="47831"/>
                  </a:lnTo>
                  <a:lnTo>
                    <a:pt x="51042" y="48039"/>
                  </a:lnTo>
                  <a:lnTo>
                    <a:pt x="51249" y="48142"/>
                  </a:lnTo>
                  <a:lnTo>
                    <a:pt x="51560" y="48246"/>
                  </a:lnTo>
                  <a:lnTo>
                    <a:pt x="54355" y="48246"/>
                  </a:lnTo>
                  <a:lnTo>
                    <a:pt x="54666" y="48142"/>
                  </a:lnTo>
                  <a:lnTo>
                    <a:pt x="54976" y="47935"/>
                  </a:lnTo>
                  <a:lnTo>
                    <a:pt x="55183" y="47728"/>
                  </a:lnTo>
                  <a:lnTo>
                    <a:pt x="55183" y="47417"/>
                  </a:lnTo>
                  <a:lnTo>
                    <a:pt x="55080" y="47003"/>
                  </a:lnTo>
                  <a:lnTo>
                    <a:pt x="45244" y="621"/>
                  </a:lnTo>
                  <a:lnTo>
                    <a:pt x="45244" y="414"/>
                  </a:lnTo>
                  <a:lnTo>
                    <a:pt x="45037" y="207"/>
                  </a:lnTo>
                  <a:lnTo>
                    <a:pt x="44830" y="104"/>
                  </a:lnTo>
                  <a:lnTo>
                    <a:pt x="44520" y="0"/>
                  </a:lnTo>
                  <a:lnTo>
                    <a:pt x="44313" y="0"/>
                  </a:lnTo>
                  <a:lnTo>
                    <a:pt x="44105" y="104"/>
                  </a:lnTo>
                  <a:lnTo>
                    <a:pt x="43898" y="311"/>
                  </a:lnTo>
                  <a:lnTo>
                    <a:pt x="43691" y="518"/>
                  </a:lnTo>
                  <a:lnTo>
                    <a:pt x="27540" y="39652"/>
                  </a:lnTo>
                  <a:lnTo>
                    <a:pt x="11493" y="518"/>
                  </a:lnTo>
                  <a:lnTo>
                    <a:pt x="11286" y="311"/>
                  </a:lnTo>
                  <a:lnTo>
                    <a:pt x="11079" y="104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rgbClr val="73397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3028325" y="2272525"/>
              <a:ext cx="590150" cy="1169925"/>
            </a:xfrm>
            <a:custGeom>
              <a:pathLst>
                <a:path extrusionOk="0" h="46797" w="23606">
                  <a:moveTo>
                    <a:pt x="828" y="0"/>
                  </a:moveTo>
                  <a:lnTo>
                    <a:pt x="518" y="104"/>
                  </a:lnTo>
                  <a:lnTo>
                    <a:pt x="207" y="311"/>
                  </a:lnTo>
                  <a:lnTo>
                    <a:pt x="104" y="518"/>
                  </a:lnTo>
                  <a:lnTo>
                    <a:pt x="0" y="829"/>
                  </a:lnTo>
                  <a:lnTo>
                    <a:pt x="0" y="45968"/>
                  </a:lnTo>
                  <a:lnTo>
                    <a:pt x="104" y="46279"/>
                  </a:lnTo>
                  <a:lnTo>
                    <a:pt x="207" y="46486"/>
                  </a:lnTo>
                  <a:lnTo>
                    <a:pt x="518" y="46693"/>
                  </a:lnTo>
                  <a:lnTo>
                    <a:pt x="828" y="46797"/>
                  </a:lnTo>
                  <a:lnTo>
                    <a:pt x="22777" y="46797"/>
                  </a:lnTo>
                  <a:lnTo>
                    <a:pt x="23088" y="46693"/>
                  </a:lnTo>
                  <a:lnTo>
                    <a:pt x="23295" y="46486"/>
                  </a:lnTo>
                  <a:lnTo>
                    <a:pt x="23502" y="46279"/>
                  </a:lnTo>
                  <a:lnTo>
                    <a:pt x="23606" y="45968"/>
                  </a:lnTo>
                  <a:lnTo>
                    <a:pt x="23606" y="43277"/>
                  </a:lnTo>
                  <a:lnTo>
                    <a:pt x="23502" y="42966"/>
                  </a:lnTo>
                  <a:lnTo>
                    <a:pt x="23295" y="42655"/>
                  </a:lnTo>
                  <a:lnTo>
                    <a:pt x="23088" y="42448"/>
                  </a:lnTo>
                  <a:lnTo>
                    <a:pt x="4556" y="42448"/>
                  </a:lnTo>
                  <a:lnTo>
                    <a:pt x="4556" y="23399"/>
                  </a:lnTo>
                  <a:lnTo>
                    <a:pt x="22570" y="23399"/>
                  </a:lnTo>
                  <a:lnTo>
                    <a:pt x="22881" y="23191"/>
                  </a:lnTo>
                  <a:lnTo>
                    <a:pt x="22984" y="22984"/>
                  </a:lnTo>
                  <a:lnTo>
                    <a:pt x="23088" y="22674"/>
                  </a:lnTo>
                  <a:lnTo>
                    <a:pt x="23088" y="19878"/>
                  </a:lnTo>
                  <a:lnTo>
                    <a:pt x="22984" y="19568"/>
                  </a:lnTo>
                  <a:lnTo>
                    <a:pt x="22881" y="19361"/>
                  </a:lnTo>
                  <a:lnTo>
                    <a:pt x="22570" y="19154"/>
                  </a:lnTo>
                  <a:lnTo>
                    <a:pt x="4556" y="19154"/>
                  </a:lnTo>
                  <a:lnTo>
                    <a:pt x="4556" y="4349"/>
                  </a:lnTo>
                  <a:lnTo>
                    <a:pt x="22777" y="4349"/>
                  </a:lnTo>
                  <a:lnTo>
                    <a:pt x="23088" y="4245"/>
                  </a:lnTo>
                  <a:lnTo>
                    <a:pt x="23295" y="4142"/>
                  </a:lnTo>
                  <a:lnTo>
                    <a:pt x="23502" y="3831"/>
                  </a:lnTo>
                  <a:lnTo>
                    <a:pt x="23606" y="3521"/>
                  </a:lnTo>
                  <a:lnTo>
                    <a:pt x="23606" y="829"/>
                  </a:lnTo>
                  <a:lnTo>
                    <a:pt x="23502" y="518"/>
                  </a:lnTo>
                  <a:lnTo>
                    <a:pt x="23295" y="311"/>
                  </a:lnTo>
                  <a:lnTo>
                    <a:pt x="23088" y="104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73397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3799625" y="2272525"/>
              <a:ext cx="610875" cy="1169925"/>
            </a:xfrm>
            <a:custGeom>
              <a:pathLst>
                <a:path extrusionOk="0" h="46797" w="24435">
                  <a:moveTo>
                    <a:pt x="8801" y="4349"/>
                  </a:moveTo>
                  <a:lnTo>
                    <a:pt x="10458" y="4556"/>
                  </a:lnTo>
                  <a:lnTo>
                    <a:pt x="12011" y="4763"/>
                  </a:lnTo>
                  <a:lnTo>
                    <a:pt x="12839" y="5073"/>
                  </a:lnTo>
                  <a:lnTo>
                    <a:pt x="13564" y="5281"/>
                  </a:lnTo>
                  <a:lnTo>
                    <a:pt x="14703" y="5902"/>
                  </a:lnTo>
                  <a:lnTo>
                    <a:pt x="15634" y="6730"/>
                  </a:lnTo>
                  <a:lnTo>
                    <a:pt x="16359" y="7558"/>
                  </a:lnTo>
                  <a:lnTo>
                    <a:pt x="16980" y="8490"/>
                  </a:lnTo>
                  <a:lnTo>
                    <a:pt x="17394" y="9525"/>
                  </a:lnTo>
                  <a:lnTo>
                    <a:pt x="17705" y="10664"/>
                  </a:lnTo>
                  <a:lnTo>
                    <a:pt x="17912" y="11699"/>
                  </a:lnTo>
                  <a:lnTo>
                    <a:pt x="17912" y="12735"/>
                  </a:lnTo>
                  <a:lnTo>
                    <a:pt x="17912" y="13667"/>
                  </a:lnTo>
                  <a:lnTo>
                    <a:pt x="17705" y="14598"/>
                  </a:lnTo>
                  <a:lnTo>
                    <a:pt x="17498" y="15530"/>
                  </a:lnTo>
                  <a:lnTo>
                    <a:pt x="17187" y="16358"/>
                  </a:lnTo>
                  <a:lnTo>
                    <a:pt x="16773" y="17187"/>
                  </a:lnTo>
                  <a:lnTo>
                    <a:pt x="16255" y="17911"/>
                  </a:lnTo>
                  <a:lnTo>
                    <a:pt x="15634" y="18636"/>
                  </a:lnTo>
                  <a:lnTo>
                    <a:pt x="15013" y="19154"/>
                  </a:lnTo>
                  <a:lnTo>
                    <a:pt x="14185" y="19775"/>
                  </a:lnTo>
                  <a:lnTo>
                    <a:pt x="13357" y="20189"/>
                  </a:lnTo>
                  <a:lnTo>
                    <a:pt x="12425" y="20603"/>
                  </a:lnTo>
                  <a:lnTo>
                    <a:pt x="11493" y="20810"/>
                  </a:lnTo>
                  <a:lnTo>
                    <a:pt x="10561" y="20914"/>
                  </a:lnTo>
                  <a:lnTo>
                    <a:pt x="9526" y="21017"/>
                  </a:lnTo>
                  <a:lnTo>
                    <a:pt x="7455" y="21121"/>
                  </a:lnTo>
                  <a:lnTo>
                    <a:pt x="4556" y="21121"/>
                  </a:lnTo>
                  <a:lnTo>
                    <a:pt x="4556" y="4349"/>
                  </a:lnTo>
                  <a:close/>
                  <a:moveTo>
                    <a:pt x="829" y="0"/>
                  </a:moveTo>
                  <a:lnTo>
                    <a:pt x="519" y="104"/>
                  </a:lnTo>
                  <a:lnTo>
                    <a:pt x="208" y="311"/>
                  </a:lnTo>
                  <a:lnTo>
                    <a:pt x="104" y="518"/>
                  </a:lnTo>
                  <a:lnTo>
                    <a:pt x="1" y="829"/>
                  </a:lnTo>
                  <a:lnTo>
                    <a:pt x="1" y="45968"/>
                  </a:lnTo>
                  <a:lnTo>
                    <a:pt x="104" y="46279"/>
                  </a:lnTo>
                  <a:lnTo>
                    <a:pt x="208" y="46486"/>
                  </a:lnTo>
                  <a:lnTo>
                    <a:pt x="519" y="46693"/>
                  </a:lnTo>
                  <a:lnTo>
                    <a:pt x="829" y="46797"/>
                  </a:lnTo>
                  <a:lnTo>
                    <a:pt x="3728" y="46797"/>
                  </a:lnTo>
                  <a:lnTo>
                    <a:pt x="4039" y="46693"/>
                  </a:lnTo>
                  <a:lnTo>
                    <a:pt x="4349" y="46486"/>
                  </a:lnTo>
                  <a:lnTo>
                    <a:pt x="4556" y="46279"/>
                  </a:lnTo>
                  <a:lnTo>
                    <a:pt x="4556" y="45968"/>
                  </a:lnTo>
                  <a:lnTo>
                    <a:pt x="4556" y="25469"/>
                  </a:lnTo>
                  <a:lnTo>
                    <a:pt x="4763" y="25469"/>
                  </a:lnTo>
                  <a:lnTo>
                    <a:pt x="19569" y="46382"/>
                  </a:lnTo>
                  <a:lnTo>
                    <a:pt x="19776" y="46693"/>
                  </a:lnTo>
                  <a:lnTo>
                    <a:pt x="20190" y="46797"/>
                  </a:lnTo>
                  <a:lnTo>
                    <a:pt x="23606" y="46797"/>
                  </a:lnTo>
                  <a:lnTo>
                    <a:pt x="23917" y="46693"/>
                  </a:lnTo>
                  <a:lnTo>
                    <a:pt x="24124" y="46486"/>
                  </a:lnTo>
                  <a:lnTo>
                    <a:pt x="24331" y="46279"/>
                  </a:lnTo>
                  <a:lnTo>
                    <a:pt x="24435" y="45968"/>
                  </a:lnTo>
                  <a:lnTo>
                    <a:pt x="24331" y="45554"/>
                  </a:lnTo>
                  <a:lnTo>
                    <a:pt x="24124" y="45347"/>
                  </a:lnTo>
                  <a:lnTo>
                    <a:pt x="10044" y="25366"/>
                  </a:lnTo>
                  <a:lnTo>
                    <a:pt x="11493" y="25262"/>
                  </a:lnTo>
                  <a:lnTo>
                    <a:pt x="12839" y="25055"/>
                  </a:lnTo>
                  <a:lnTo>
                    <a:pt x="14081" y="24641"/>
                  </a:lnTo>
                  <a:lnTo>
                    <a:pt x="15220" y="24227"/>
                  </a:lnTo>
                  <a:lnTo>
                    <a:pt x="16359" y="23709"/>
                  </a:lnTo>
                  <a:lnTo>
                    <a:pt x="17394" y="23191"/>
                  </a:lnTo>
                  <a:lnTo>
                    <a:pt x="18326" y="22467"/>
                  </a:lnTo>
                  <a:lnTo>
                    <a:pt x="19154" y="21742"/>
                  </a:lnTo>
                  <a:lnTo>
                    <a:pt x="19879" y="20810"/>
                  </a:lnTo>
                  <a:lnTo>
                    <a:pt x="20604" y="19878"/>
                  </a:lnTo>
                  <a:lnTo>
                    <a:pt x="21122" y="18947"/>
                  </a:lnTo>
                  <a:lnTo>
                    <a:pt x="21639" y="17808"/>
                  </a:lnTo>
                  <a:lnTo>
                    <a:pt x="22053" y="16669"/>
                  </a:lnTo>
                  <a:lnTo>
                    <a:pt x="22260" y="15427"/>
                  </a:lnTo>
                  <a:lnTo>
                    <a:pt x="22467" y="14184"/>
                  </a:lnTo>
                  <a:lnTo>
                    <a:pt x="22467" y="12838"/>
                  </a:lnTo>
                  <a:lnTo>
                    <a:pt x="22364" y="11182"/>
                  </a:lnTo>
                  <a:lnTo>
                    <a:pt x="22157" y="9629"/>
                  </a:lnTo>
                  <a:lnTo>
                    <a:pt x="21743" y="8179"/>
                  </a:lnTo>
                  <a:lnTo>
                    <a:pt x="21225" y="6834"/>
                  </a:lnTo>
                  <a:lnTo>
                    <a:pt x="20500" y="5488"/>
                  </a:lnTo>
                  <a:lnTo>
                    <a:pt x="19672" y="4349"/>
                  </a:lnTo>
                  <a:lnTo>
                    <a:pt x="18637" y="3313"/>
                  </a:lnTo>
                  <a:lnTo>
                    <a:pt x="17498" y="2485"/>
                  </a:lnTo>
                  <a:lnTo>
                    <a:pt x="16255" y="1657"/>
                  </a:lnTo>
                  <a:lnTo>
                    <a:pt x="14910" y="1036"/>
                  </a:lnTo>
                  <a:lnTo>
                    <a:pt x="13460" y="622"/>
                  </a:lnTo>
                  <a:lnTo>
                    <a:pt x="12114" y="311"/>
                  </a:lnTo>
                  <a:lnTo>
                    <a:pt x="10665" y="208"/>
                  </a:lnTo>
                  <a:lnTo>
                    <a:pt x="9319" y="104"/>
                  </a:lnTo>
                  <a:lnTo>
                    <a:pt x="6523" y="0"/>
                  </a:lnTo>
                  <a:close/>
                </a:path>
              </a:pathLst>
            </a:custGeom>
            <a:solidFill>
              <a:srgbClr val="73397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475175" y="2259575"/>
              <a:ext cx="1185475" cy="1195825"/>
            </a:xfrm>
            <a:custGeom>
              <a:pathLst>
                <a:path extrusionOk="0" h="47833" w="47419">
                  <a:moveTo>
                    <a:pt x="23503" y="1"/>
                  </a:moveTo>
                  <a:lnTo>
                    <a:pt x="22157" y="104"/>
                  </a:lnTo>
                  <a:lnTo>
                    <a:pt x="19776" y="415"/>
                  </a:lnTo>
                  <a:lnTo>
                    <a:pt x="17394" y="1036"/>
                  </a:lnTo>
                  <a:lnTo>
                    <a:pt x="15117" y="1864"/>
                  </a:lnTo>
                  <a:lnTo>
                    <a:pt x="12942" y="2900"/>
                  </a:lnTo>
                  <a:lnTo>
                    <a:pt x="10872" y="4039"/>
                  </a:lnTo>
                  <a:lnTo>
                    <a:pt x="9008" y="5488"/>
                  </a:lnTo>
                  <a:lnTo>
                    <a:pt x="7248" y="7041"/>
                  </a:lnTo>
                  <a:lnTo>
                    <a:pt x="5592" y="8697"/>
                  </a:lnTo>
                  <a:lnTo>
                    <a:pt x="4246" y="10561"/>
                  </a:lnTo>
                  <a:lnTo>
                    <a:pt x="3003" y="12632"/>
                  </a:lnTo>
                  <a:lnTo>
                    <a:pt x="1968" y="14702"/>
                  </a:lnTo>
                  <a:lnTo>
                    <a:pt x="1036" y="16980"/>
                  </a:lnTo>
                  <a:lnTo>
                    <a:pt x="519" y="19258"/>
                  </a:lnTo>
                  <a:lnTo>
                    <a:pt x="208" y="20396"/>
                  </a:lnTo>
                  <a:lnTo>
                    <a:pt x="104" y="21639"/>
                  </a:lnTo>
                  <a:lnTo>
                    <a:pt x="1" y="22881"/>
                  </a:lnTo>
                  <a:lnTo>
                    <a:pt x="1" y="24124"/>
                  </a:lnTo>
                  <a:lnTo>
                    <a:pt x="1" y="25262"/>
                  </a:lnTo>
                  <a:lnTo>
                    <a:pt x="104" y="26505"/>
                  </a:lnTo>
                  <a:lnTo>
                    <a:pt x="208" y="27644"/>
                  </a:lnTo>
                  <a:lnTo>
                    <a:pt x="519" y="28782"/>
                  </a:lnTo>
                  <a:lnTo>
                    <a:pt x="1140" y="31060"/>
                  </a:lnTo>
                  <a:lnTo>
                    <a:pt x="1968" y="33234"/>
                  </a:lnTo>
                  <a:lnTo>
                    <a:pt x="3003" y="35305"/>
                  </a:lnTo>
                  <a:lnTo>
                    <a:pt x="4246" y="37272"/>
                  </a:lnTo>
                  <a:lnTo>
                    <a:pt x="5592" y="39136"/>
                  </a:lnTo>
                  <a:lnTo>
                    <a:pt x="7248" y="40792"/>
                  </a:lnTo>
                  <a:lnTo>
                    <a:pt x="8905" y="42345"/>
                  </a:lnTo>
                  <a:lnTo>
                    <a:pt x="10872" y="43795"/>
                  </a:lnTo>
                  <a:lnTo>
                    <a:pt x="12839" y="44933"/>
                  </a:lnTo>
                  <a:lnTo>
                    <a:pt x="15013" y="45969"/>
                  </a:lnTo>
                  <a:lnTo>
                    <a:pt x="17187" y="46797"/>
                  </a:lnTo>
                  <a:lnTo>
                    <a:pt x="19569" y="47418"/>
                  </a:lnTo>
                  <a:lnTo>
                    <a:pt x="21950" y="47729"/>
                  </a:lnTo>
                  <a:lnTo>
                    <a:pt x="23089" y="47832"/>
                  </a:lnTo>
                  <a:lnTo>
                    <a:pt x="25677" y="47832"/>
                  </a:lnTo>
                  <a:lnTo>
                    <a:pt x="26919" y="47729"/>
                  </a:lnTo>
                  <a:lnTo>
                    <a:pt x="28162" y="47625"/>
                  </a:lnTo>
                  <a:lnTo>
                    <a:pt x="29404" y="47418"/>
                  </a:lnTo>
                  <a:lnTo>
                    <a:pt x="30647" y="47108"/>
                  </a:lnTo>
                  <a:lnTo>
                    <a:pt x="31889" y="46693"/>
                  </a:lnTo>
                  <a:lnTo>
                    <a:pt x="34270" y="45865"/>
                  </a:lnTo>
                  <a:lnTo>
                    <a:pt x="35409" y="45347"/>
                  </a:lnTo>
                  <a:lnTo>
                    <a:pt x="36548" y="44830"/>
                  </a:lnTo>
                  <a:lnTo>
                    <a:pt x="37583" y="44209"/>
                  </a:lnTo>
                  <a:lnTo>
                    <a:pt x="38619" y="43484"/>
                  </a:lnTo>
                  <a:lnTo>
                    <a:pt x="39654" y="42759"/>
                  </a:lnTo>
                  <a:lnTo>
                    <a:pt x="40586" y="42034"/>
                  </a:lnTo>
                  <a:lnTo>
                    <a:pt x="41517" y="41206"/>
                  </a:lnTo>
                  <a:lnTo>
                    <a:pt x="42346" y="40378"/>
                  </a:lnTo>
                  <a:lnTo>
                    <a:pt x="43174" y="39343"/>
                  </a:lnTo>
                  <a:lnTo>
                    <a:pt x="43899" y="38411"/>
                  </a:lnTo>
                  <a:lnTo>
                    <a:pt x="44520" y="37479"/>
                  </a:lnTo>
                  <a:lnTo>
                    <a:pt x="45141" y="36547"/>
                  </a:lnTo>
                  <a:lnTo>
                    <a:pt x="45659" y="35512"/>
                  </a:lnTo>
                  <a:lnTo>
                    <a:pt x="46073" y="34477"/>
                  </a:lnTo>
                  <a:lnTo>
                    <a:pt x="46694" y="32510"/>
                  </a:lnTo>
                  <a:lnTo>
                    <a:pt x="47108" y="30543"/>
                  </a:lnTo>
                  <a:lnTo>
                    <a:pt x="47315" y="28575"/>
                  </a:lnTo>
                  <a:lnTo>
                    <a:pt x="47419" y="26608"/>
                  </a:lnTo>
                  <a:lnTo>
                    <a:pt x="47419" y="24745"/>
                  </a:lnTo>
                  <a:lnTo>
                    <a:pt x="47315" y="24434"/>
                  </a:lnTo>
                  <a:lnTo>
                    <a:pt x="47212" y="24124"/>
                  </a:lnTo>
                  <a:lnTo>
                    <a:pt x="46901" y="24020"/>
                  </a:lnTo>
                  <a:lnTo>
                    <a:pt x="46591" y="23917"/>
                  </a:lnTo>
                  <a:lnTo>
                    <a:pt x="27230" y="23917"/>
                  </a:lnTo>
                  <a:lnTo>
                    <a:pt x="26919" y="24020"/>
                  </a:lnTo>
                  <a:lnTo>
                    <a:pt x="26609" y="24227"/>
                  </a:lnTo>
                  <a:lnTo>
                    <a:pt x="26505" y="24434"/>
                  </a:lnTo>
                  <a:lnTo>
                    <a:pt x="26402" y="24745"/>
                  </a:lnTo>
                  <a:lnTo>
                    <a:pt x="26402" y="27437"/>
                  </a:lnTo>
                  <a:lnTo>
                    <a:pt x="26505" y="27747"/>
                  </a:lnTo>
                  <a:lnTo>
                    <a:pt x="26609" y="28058"/>
                  </a:lnTo>
                  <a:lnTo>
                    <a:pt x="26919" y="28161"/>
                  </a:lnTo>
                  <a:lnTo>
                    <a:pt x="27230" y="28265"/>
                  </a:lnTo>
                  <a:lnTo>
                    <a:pt x="42760" y="28265"/>
                  </a:lnTo>
                  <a:lnTo>
                    <a:pt x="42656" y="29921"/>
                  </a:lnTo>
                  <a:lnTo>
                    <a:pt x="42346" y="31474"/>
                  </a:lnTo>
                  <a:lnTo>
                    <a:pt x="41828" y="32820"/>
                  </a:lnTo>
                  <a:lnTo>
                    <a:pt x="41310" y="34166"/>
                  </a:lnTo>
                  <a:lnTo>
                    <a:pt x="40586" y="35408"/>
                  </a:lnTo>
                  <a:lnTo>
                    <a:pt x="39757" y="36651"/>
                  </a:lnTo>
                  <a:lnTo>
                    <a:pt x="38722" y="37686"/>
                  </a:lnTo>
                  <a:lnTo>
                    <a:pt x="37583" y="38721"/>
                  </a:lnTo>
                  <a:lnTo>
                    <a:pt x="36030" y="39860"/>
                  </a:lnTo>
                  <a:lnTo>
                    <a:pt x="34477" y="40792"/>
                  </a:lnTo>
                  <a:lnTo>
                    <a:pt x="32924" y="41620"/>
                  </a:lnTo>
                  <a:lnTo>
                    <a:pt x="31268" y="42345"/>
                  </a:lnTo>
                  <a:lnTo>
                    <a:pt x="29611" y="42863"/>
                  </a:lnTo>
                  <a:lnTo>
                    <a:pt x="27955" y="43277"/>
                  </a:lnTo>
                  <a:lnTo>
                    <a:pt x="26195" y="43484"/>
                  </a:lnTo>
                  <a:lnTo>
                    <a:pt x="24538" y="43587"/>
                  </a:lnTo>
                  <a:lnTo>
                    <a:pt x="22467" y="43484"/>
                  </a:lnTo>
                  <a:lnTo>
                    <a:pt x="20500" y="43173"/>
                  </a:lnTo>
                  <a:lnTo>
                    <a:pt x="18637" y="42656"/>
                  </a:lnTo>
                  <a:lnTo>
                    <a:pt x="16773" y="42034"/>
                  </a:lnTo>
                  <a:lnTo>
                    <a:pt x="15013" y="41206"/>
                  </a:lnTo>
                  <a:lnTo>
                    <a:pt x="13357" y="40171"/>
                  </a:lnTo>
                  <a:lnTo>
                    <a:pt x="11804" y="39032"/>
                  </a:lnTo>
                  <a:lnTo>
                    <a:pt x="10354" y="37790"/>
                  </a:lnTo>
                  <a:lnTo>
                    <a:pt x="9112" y="36444"/>
                  </a:lnTo>
                  <a:lnTo>
                    <a:pt x="7973" y="34891"/>
                  </a:lnTo>
                  <a:lnTo>
                    <a:pt x="6938" y="33234"/>
                  </a:lnTo>
                  <a:lnTo>
                    <a:pt x="6109" y="31578"/>
                  </a:lnTo>
                  <a:lnTo>
                    <a:pt x="5488" y="29714"/>
                  </a:lnTo>
                  <a:lnTo>
                    <a:pt x="4970" y="27851"/>
                  </a:lnTo>
                  <a:lnTo>
                    <a:pt x="4660" y="25884"/>
                  </a:lnTo>
                  <a:lnTo>
                    <a:pt x="4556" y="23917"/>
                  </a:lnTo>
                  <a:lnTo>
                    <a:pt x="4660" y="21949"/>
                  </a:lnTo>
                  <a:lnTo>
                    <a:pt x="4970" y="20086"/>
                  </a:lnTo>
                  <a:lnTo>
                    <a:pt x="5488" y="18222"/>
                  </a:lnTo>
                  <a:lnTo>
                    <a:pt x="6213" y="16462"/>
                  </a:lnTo>
                  <a:lnTo>
                    <a:pt x="7041" y="14702"/>
                  </a:lnTo>
                  <a:lnTo>
                    <a:pt x="8076" y="13149"/>
                  </a:lnTo>
                  <a:lnTo>
                    <a:pt x="9215" y="11596"/>
                  </a:lnTo>
                  <a:lnTo>
                    <a:pt x="10561" y="10147"/>
                  </a:lnTo>
                  <a:lnTo>
                    <a:pt x="12011" y="8904"/>
                  </a:lnTo>
                  <a:lnTo>
                    <a:pt x="13564" y="7766"/>
                  </a:lnTo>
                  <a:lnTo>
                    <a:pt x="15220" y="6730"/>
                  </a:lnTo>
                  <a:lnTo>
                    <a:pt x="16877" y="5902"/>
                  </a:lnTo>
                  <a:lnTo>
                    <a:pt x="18740" y="5177"/>
                  </a:lnTo>
                  <a:lnTo>
                    <a:pt x="20604" y="4660"/>
                  </a:lnTo>
                  <a:lnTo>
                    <a:pt x="22571" y="4349"/>
                  </a:lnTo>
                  <a:lnTo>
                    <a:pt x="24538" y="4246"/>
                  </a:lnTo>
                  <a:lnTo>
                    <a:pt x="25781" y="4349"/>
                  </a:lnTo>
                  <a:lnTo>
                    <a:pt x="27126" y="4453"/>
                  </a:lnTo>
                  <a:lnTo>
                    <a:pt x="28369" y="4660"/>
                  </a:lnTo>
                  <a:lnTo>
                    <a:pt x="29508" y="4867"/>
                  </a:lnTo>
                  <a:lnTo>
                    <a:pt x="30750" y="5281"/>
                  </a:lnTo>
                  <a:lnTo>
                    <a:pt x="31889" y="5695"/>
                  </a:lnTo>
                  <a:lnTo>
                    <a:pt x="33028" y="6109"/>
                  </a:lnTo>
                  <a:lnTo>
                    <a:pt x="34063" y="6730"/>
                  </a:lnTo>
                  <a:lnTo>
                    <a:pt x="35202" y="7352"/>
                  </a:lnTo>
                  <a:lnTo>
                    <a:pt x="36237" y="7973"/>
                  </a:lnTo>
                  <a:lnTo>
                    <a:pt x="37169" y="8801"/>
                  </a:lnTo>
                  <a:lnTo>
                    <a:pt x="38204" y="9629"/>
                  </a:lnTo>
                  <a:lnTo>
                    <a:pt x="39033" y="10561"/>
                  </a:lnTo>
                  <a:lnTo>
                    <a:pt x="39964" y="11493"/>
                  </a:lnTo>
                  <a:lnTo>
                    <a:pt x="40793" y="12528"/>
                  </a:lnTo>
                  <a:lnTo>
                    <a:pt x="41621" y="13563"/>
                  </a:lnTo>
                  <a:lnTo>
                    <a:pt x="41828" y="13874"/>
                  </a:lnTo>
                  <a:lnTo>
                    <a:pt x="42139" y="13978"/>
                  </a:lnTo>
                  <a:lnTo>
                    <a:pt x="42449" y="13978"/>
                  </a:lnTo>
                  <a:lnTo>
                    <a:pt x="42760" y="13770"/>
                  </a:lnTo>
                  <a:lnTo>
                    <a:pt x="45141" y="11907"/>
                  </a:lnTo>
                  <a:lnTo>
                    <a:pt x="45348" y="11700"/>
                  </a:lnTo>
                  <a:lnTo>
                    <a:pt x="45452" y="11389"/>
                  </a:lnTo>
                  <a:lnTo>
                    <a:pt x="45452" y="11079"/>
                  </a:lnTo>
                  <a:lnTo>
                    <a:pt x="45348" y="10768"/>
                  </a:lnTo>
                  <a:lnTo>
                    <a:pt x="44313" y="9526"/>
                  </a:lnTo>
                  <a:lnTo>
                    <a:pt x="43278" y="8283"/>
                  </a:lnTo>
                  <a:lnTo>
                    <a:pt x="42139" y="7144"/>
                  </a:lnTo>
                  <a:lnTo>
                    <a:pt x="41000" y="6109"/>
                  </a:lnTo>
                  <a:lnTo>
                    <a:pt x="39861" y="5177"/>
                  </a:lnTo>
                  <a:lnTo>
                    <a:pt x="38619" y="4246"/>
                  </a:lnTo>
                  <a:lnTo>
                    <a:pt x="37376" y="3417"/>
                  </a:lnTo>
                  <a:lnTo>
                    <a:pt x="36134" y="2693"/>
                  </a:lnTo>
                  <a:lnTo>
                    <a:pt x="34788" y="2071"/>
                  </a:lnTo>
                  <a:lnTo>
                    <a:pt x="33442" y="1554"/>
                  </a:lnTo>
                  <a:lnTo>
                    <a:pt x="32096" y="1036"/>
                  </a:lnTo>
                  <a:lnTo>
                    <a:pt x="30647" y="622"/>
                  </a:lnTo>
                  <a:lnTo>
                    <a:pt x="29197" y="311"/>
                  </a:lnTo>
                  <a:lnTo>
                    <a:pt x="27748" y="104"/>
                  </a:lnTo>
                  <a:lnTo>
                    <a:pt x="26195" y="1"/>
                  </a:lnTo>
                  <a:close/>
                </a:path>
              </a:pathLst>
            </a:custGeom>
            <a:solidFill>
              <a:srgbClr val="73397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681350" y="2272525"/>
              <a:ext cx="877450" cy="1169925"/>
            </a:xfrm>
            <a:custGeom>
              <a:pathLst>
                <a:path extrusionOk="0" h="46797" w="35098">
                  <a:moveTo>
                    <a:pt x="828" y="0"/>
                  </a:moveTo>
                  <a:lnTo>
                    <a:pt x="414" y="104"/>
                  </a:lnTo>
                  <a:lnTo>
                    <a:pt x="104" y="415"/>
                  </a:lnTo>
                  <a:lnTo>
                    <a:pt x="0" y="829"/>
                  </a:lnTo>
                  <a:lnTo>
                    <a:pt x="104" y="1243"/>
                  </a:lnTo>
                  <a:lnTo>
                    <a:pt x="15219" y="26919"/>
                  </a:lnTo>
                  <a:lnTo>
                    <a:pt x="15219" y="45968"/>
                  </a:lnTo>
                  <a:lnTo>
                    <a:pt x="15323" y="46279"/>
                  </a:lnTo>
                  <a:lnTo>
                    <a:pt x="15530" y="46486"/>
                  </a:lnTo>
                  <a:lnTo>
                    <a:pt x="15737" y="46693"/>
                  </a:lnTo>
                  <a:lnTo>
                    <a:pt x="16048" y="46797"/>
                  </a:lnTo>
                  <a:lnTo>
                    <a:pt x="18947" y="46797"/>
                  </a:lnTo>
                  <a:lnTo>
                    <a:pt x="19361" y="46693"/>
                  </a:lnTo>
                  <a:lnTo>
                    <a:pt x="19568" y="46486"/>
                  </a:lnTo>
                  <a:lnTo>
                    <a:pt x="19775" y="46279"/>
                  </a:lnTo>
                  <a:lnTo>
                    <a:pt x="19775" y="45968"/>
                  </a:lnTo>
                  <a:lnTo>
                    <a:pt x="19775" y="26919"/>
                  </a:lnTo>
                  <a:lnTo>
                    <a:pt x="34994" y="1243"/>
                  </a:lnTo>
                  <a:lnTo>
                    <a:pt x="35098" y="829"/>
                  </a:lnTo>
                  <a:lnTo>
                    <a:pt x="34994" y="415"/>
                  </a:lnTo>
                  <a:lnTo>
                    <a:pt x="34684" y="104"/>
                  </a:lnTo>
                  <a:lnTo>
                    <a:pt x="34269" y="0"/>
                  </a:lnTo>
                  <a:lnTo>
                    <a:pt x="31060" y="0"/>
                  </a:lnTo>
                  <a:lnTo>
                    <a:pt x="30646" y="104"/>
                  </a:lnTo>
                  <a:lnTo>
                    <a:pt x="30335" y="415"/>
                  </a:lnTo>
                  <a:lnTo>
                    <a:pt x="17497" y="22053"/>
                  </a:lnTo>
                  <a:lnTo>
                    <a:pt x="4763" y="415"/>
                  </a:lnTo>
                  <a:lnTo>
                    <a:pt x="4452" y="104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73397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380175" y="2236300"/>
              <a:ext cx="1001700" cy="1206150"/>
            </a:xfrm>
            <a:custGeom>
              <a:pathLst>
                <a:path extrusionOk="0" h="48246" w="40068">
                  <a:moveTo>
                    <a:pt x="20086" y="10250"/>
                  </a:moveTo>
                  <a:lnTo>
                    <a:pt x="27851" y="29092"/>
                  </a:lnTo>
                  <a:lnTo>
                    <a:pt x="12321" y="29092"/>
                  </a:lnTo>
                  <a:lnTo>
                    <a:pt x="20086" y="10250"/>
                  </a:lnTo>
                  <a:close/>
                  <a:moveTo>
                    <a:pt x="19879" y="0"/>
                  </a:moveTo>
                  <a:lnTo>
                    <a:pt x="19672" y="104"/>
                  </a:lnTo>
                  <a:lnTo>
                    <a:pt x="19465" y="311"/>
                  </a:lnTo>
                  <a:lnTo>
                    <a:pt x="19361" y="518"/>
                  </a:lnTo>
                  <a:lnTo>
                    <a:pt x="104" y="47107"/>
                  </a:lnTo>
                  <a:lnTo>
                    <a:pt x="1" y="47521"/>
                  </a:lnTo>
                  <a:lnTo>
                    <a:pt x="208" y="47831"/>
                  </a:lnTo>
                  <a:lnTo>
                    <a:pt x="415" y="48142"/>
                  </a:lnTo>
                  <a:lnTo>
                    <a:pt x="829" y="48246"/>
                  </a:lnTo>
                  <a:lnTo>
                    <a:pt x="3832" y="48246"/>
                  </a:lnTo>
                  <a:lnTo>
                    <a:pt x="4039" y="48142"/>
                  </a:lnTo>
                  <a:lnTo>
                    <a:pt x="4246" y="48039"/>
                  </a:lnTo>
                  <a:lnTo>
                    <a:pt x="4453" y="47935"/>
                  </a:lnTo>
                  <a:lnTo>
                    <a:pt x="4556" y="47728"/>
                  </a:lnTo>
                  <a:lnTo>
                    <a:pt x="10561" y="33337"/>
                  </a:lnTo>
                  <a:lnTo>
                    <a:pt x="29611" y="33337"/>
                  </a:lnTo>
                  <a:lnTo>
                    <a:pt x="35513" y="47728"/>
                  </a:lnTo>
                  <a:lnTo>
                    <a:pt x="35616" y="47935"/>
                  </a:lnTo>
                  <a:lnTo>
                    <a:pt x="35823" y="48039"/>
                  </a:lnTo>
                  <a:lnTo>
                    <a:pt x="36030" y="48142"/>
                  </a:lnTo>
                  <a:lnTo>
                    <a:pt x="36237" y="48246"/>
                  </a:lnTo>
                  <a:lnTo>
                    <a:pt x="39343" y="48246"/>
                  </a:lnTo>
                  <a:lnTo>
                    <a:pt x="39654" y="48142"/>
                  </a:lnTo>
                  <a:lnTo>
                    <a:pt x="39861" y="47935"/>
                  </a:lnTo>
                  <a:lnTo>
                    <a:pt x="40068" y="47728"/>
                  </a:lnTo>
                  <a:lnTo>
                    <a:pt x="40068" y="47417"/>
                  </a:lnTo>
                  <a:lnTo>
                    <a:pt x="40068" y="47107"/>
                  </a:lnTo>
                  <a:lnTo>
                    <a:pt x="39964" y="46900"/>
                  </a:lnTo>
                  <a:lnTo>
                    <a:pt x="20811" y="518"/>
                  </a:lnTo>
                  <a:lnTo>
                    <a:pt x="20707" y="311"/>
                  </a:lnTo>
                  <a:lnTo>
                    <a:pt x="20500" y="104"/>
                  </a:lnTo>
                  <a:lnTo>
                    <a:pt x="20293" y="0"/>
                  </a:lnTo>
                  <a:close/>
                </a:path>
              </a:pathLst>
            </a:custGeom>
            <a:solidFill>
              <a:srgbClr val="73397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38125" y="2272525"/>
              <a:ext cx="582375" cy="1169925"/>
            </a:xfrm>
            <a:custGeom>
              <a:pathLst>
                <a:path extrusionOk="0" h="46797" w="23295">
                  <a:moveTo>
                    <a:pt x="828" y="0"/>
                  </a:moveTo>
                  <a:lnTo>
                    <a:pt x="518" y="104"/>
                  </a:lnTo>
                  <a:lnTo>
                    <a:pt x="311" y="311"/>
                  </a:lnTo>
                  <a:lnTo>
                    <a:pt x="104" y="518"/>
                  </a:lnTo>
                  <a:lnTo>
                    <a:pt x="0" y="829"/>
                  </a:lnTo>
                  <a:lnTo>
                    <a:pt x="0" y="3521"/>
                  </a:lnTo>
                  <a:lnTo>
                    <a:pt x="104" y="3831"/>
                  </a:lnTo>
                  <a:lnTo>
                    <a:pt x="311" y="4142"/>
                  </a:lnTo>
                  <a:lnTo>
                    <a:pt x="518" y="4245"/>
                  </a:lnTo>
                  <a:lnTo>
                    <a:pt x="828" y="4349"/>
                  </a:lnTo>
                  <a:lnTo>
                    <a:pt x="19050" y="4349"/>
                  </a:lnTo>
                  <a:lnTo>
                    <a:pt x="19050" y="19154"/>
                  </a:lnTo>
                  <a:lnTo>
                    <a:pt x="1035" y="19154"/>
                  </a:lnTo>
                  <a:lnTo>
                    <a:pt x="725" y="19361"/>
                  </a:lnTo>
                  <a:lnTo>
                    <a:pt x="621" y="19568"/>
                  </a:lnTo>
                  <a:lnTo>
                    <a:pt x="518" y="19878"/>
                  </a:lnTo>
                  <a:lnTo>
                    <a:pt x="518" y="22674"/>
                  </a:lnTo>
                  <a:lnTo>
                    <a:pt x="621" y="22984"/>
                  </a:lnTo>
                  <a:lnTo>
                    <a:pt x="725" y="23191"/>
                  </a:lnTo>
                  <a:lnTo>
                    <a:pt x="1035" y="23399"/>
                  </a:lnTo>
                  <a:lnTo>
                    <a:pt x="19050" y="23399"/>
                  </a:lnTo>
                  <a:lnTo>
                    <a:pt x="19050" y="42448"/>
                  </a:lnTo>
                  <a:lnTo>
                    <a:pt x="518" y="42448"/>
                  </a:lnTo>
                  <a:lnTo>
                    <a:pt x="311" y="42655"/>
                  </a:lnTo>
                  <a:lnTo>
                    <a:pt x="104" y="42966"/>
                  </a:lnTo>
                  <a:lnTo>
                    <a:pt x="0" y="43277"/>
                  </a:lnTo>
                  <a:lnTo>
                    <a:pt x="0" y="45968"/>
                  </a:lnTo>
                  <a:lnTo>
                    <a:pt x="104" y="46279"/>
                  </a:lnTo>
                  <a:lnTo>
                    <a:pt x="311" y="46486"/>
                  </a:lnTo>
                  <a:lnTo>
                    <a:pt x="518" y="46693"/>
                  </a:lnTo>
                  <a:lnTo>
                    <a:pt x="828" y="46797"/>
                  </a:lnTo>
                  <a:lnTo>
                    <a:pt x="22467" y="46797"/>
                  </a:lnTo>
                  <a:lnTo>
                    <a:pt x="22777" y="46693"/>
                  </a:lnTo>
                  <a:lnTo>
                    <a:pt x="22984" y="46486"/>
                  </a:lnTo>
                  <a:lnTo>
                    <a:pt x="23191" y="46279"/>
                  </a:lnTo>
                  <a:lnTo>
                    <a:pt x="23295" y="45968"/>
                  </a:lnTo>
                  <a:lnTo>
                    <a:pt x="23295" y="829"/>
                  </a:lnTo>
                  <a:lnTo>
                    <a:pt x="23191" y="518"/>
                  </a:lnTo>
                  <a:lnTo>
                    <a:pt x="22984" y="311"/>
                  </a:lnTo>
                  <a:lnTo>
                    <a:pt x="22777" y="104"/>
                  </a:lnTo>
                  <a:lnTo>
                    <a:pt x="22467" y="0"/>
                  </a:lnTo>
                  <a:close/>
                </a:path>
              </a:pathLst>
            </a:custGeom>
            <a:solidFill>
              <a:srgbClr val="E4313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-2975" y="-9000"/>
            <a:ext cx="79800" cy="5152500"/>
          </a:xfrm>
          <a:prstGeom prst="rect">
            <a:avLst/>
          </a:prstGeom>
          <a:solidFill>
            <a:srgbClr val="E4313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2" type="title"/>
          </p:nvPr>
        </p:nvSpPr>
        <p:spPr>
          <a:xfrm>
            <a:off x="668125" y="155625"/>
            <a:ext cx="5723400" cy="30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87075" y="2474600"/>
            <a:ext cx="4045200" cy="1235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90E"/>
              </a:buClr>
              <a:buFont typeface="Rokkitt"/>
              <a:buNone/>
              <a:defRPr>
                <a:solidFill>
                  <a:srgbClr val="CC090E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1" name="Shape 71"/>
          <p:cNvSpPr txBox="1"/>
          <p:nvPr/>
        </p:nvSpPr>
        <p:spPr>
          <a:xfrm>
            <a:off x="108927" y="155625"/>
            <a:ext cx="37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72" name="Shape 72"/>
          <p:cNvSpPr txBox="1"/>
          <p:nvPr/>
        </p:nvSpPr>
        <p:spPr>
          <a:xfrm>
            <a:off x="7410661" y="526625"/>
            <a:ext cx="16854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>
                <a:solidFill>
                  <a:srgbClr val="E4313B"/>
                </a:solidFill>
                <a:latin typeface="Rokkitt"/>
                <a:ea typeface="Rokkitt"/>
                <a:cs typeface="Rokkitt"/>
                <a:sym typeface="Rokkitt"/>
              </a:rPr>
              <a:t>Tech Lovers. Focused on you.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3409025" y="-8850"/>
            <a:ext cx="5779200" cy="5161200"/>
          </a:xfrm>
          <a:prstGeom prst="rect">
            <a:avLst/>
          </a:prstGeom>
          <a:solidFill>
            <a:srgbClr val="E4313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998650" y="2493118"/>
            <a:ext cx="4594800" cy="1473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77" name="Shape 77"/>
          <p:cNvSpPr/>
          <p:nvPr/>
        </p:nvSpPr>
        <p:spPr>
          <a:xfrm>
            <a:off x="4074850" y="958799"/>
            <a:ext cx="769572" cy="769572"/>
          </a:xfrm>
          <a:custGeom>
            <a:pathLst>
              <a:path extrusionOk="0" h="209550" w="209550">
                <a:moveTo>
                  <a:pt x="67653" y="69411"/>
                </a:moveTo>
                <a:lnTo>
                  <a:pt x="66775" y="69850"/>
                </a:lnTo>
                <a:lnTo>
                  <a:pt x="66336" y="70729"/>
                </a:lnTo>
                <a:lnTo>
                  <a:pt x="66336" y="74682"/>
                </a:lnTo>
                <a:lnTo>
                  <a:pt x="66775" y="75561"/>
                </a:lnTo>
                <a:lnTo>
                  <a:pt x="67653" y="76000"/>
                </a:lnTo>
                <a:lnTo>
                  <a:pt x="95330" y="76000"/>
                </a:lnTo>
                <a:lnTo>
                  <a:pt x="95330" y="98405"/>
                </a:lnTo>
                <a:lnTo>
                  <a:pt x="68532" y="98405"/>
                </a:lnTo>
                <a:lnTo>
                  <a:pt x="67653" y="98844"/>
                </a:lnTo>
                <a:lnTo>
                  <a:pt x="67214" y="99723"/>
                </a:lnTo>
                <a:lnTo>
                  <a:pt x="67214" y="103677"/>
                </a:lnTo>
                <a:lnTo>
                  <a:pt x="67653" y="104555"/>
                </a:lnTo>
                <a:lnTo>
                  <a:pt x="68532" y="104995"/>
                </a:lnTo>
                <a:lnTo>
                  <a:pt x="95330" y="104995"/>
                </a:lnTo>
                <a:lnTo>
                  <a:pt x="95330" y="133550"/>
                </a:lnTo>
                <a:lnTo>
                  <a:pt x="67653" y="133550"/>
                </a:lnTo>
                <a:lnTo>
                  <a:pt x="66775" y="133989"/>
                </a:lnTo>
                <a:lnTo>
                  <a:pt x="66336" y="134868"/>
                </a:lnTo>
                <a:lnTo>
                  <a:pt x="66336" y="138821"/>
                </a:lnTo>
                <a:lnTo>
                  <a:pt x="66775" y="139700"/>
                </a:lnTo>
                <a:lnTo>
                  <a:pt x="67653" y="140139"/>
                </a:lnTo>
                <a:lnTo>
                  <a:pt x="100162" y="140139"/>
                </a:lnTo>
                <a:lnTo>
                  <a:pt x="101041" y="139700"/>
                </a:lnTo>
                <a:lnTo>
                  <a:pt x="101480" y="138821"/>
                </a:lnTo>
                <a:lnTo>
                  <a:pt x="101480" y="70729"/>
                </a:lnTo>
                <a:lnTo>
                  <a:pt x="101041" y="69850"/>
                </a:lnTo>
                <a:lnTo>
                  <a:pt x="100162" y="69411"/>
                </a:lnTo>
                <a:close/>
                <a:moveTo>
                  <a:pt x="108948" y="69411"/>
                </a:moveTo>
                <a:lnTo>
                  <a:pt x="108070" y="69850"/>
                </a:lnTo>
                <a:lnTo>
                  <a:pt x="108070" y="70729"/>
                </a:lnTo>
                <a:lnTo>
                  <a:pt x="108070" y="138821"/>
                </a:lnTo>
                <a:lnTo>
                  <a:pt x="108070" y="139700"/>
                </a:lnTo>
                <a:lnTo>
                  <a:pt x="108948" y="140139"/>
                </a:lnTo>
                <a:lnTo>
                  <a:pt x="141897" y="140139"/>
                </a:lnTo>
                <a:lnTo>
                  <a:pt x="142775" y="139700"/>
                </a:lnTo>
                <a:lnTo>
                  <a:pt x="143214" y="138821"/>
                </a:lnTo>
                <a:lnTo>
                  <a:pt x="143214" y="134868"/>
                </a:lnTo>
                <a:lnTo>
                  <a:pt x="142775" y="133989"/>
                </a:lnTo>
                <a:lnTo>
                  <a:pt x="141897" y="133550"/>
                </a:lnTo>
                <a:lnTo>
                  <a:pt x="114220" y="133550"/>
                </a:lnTo>
                <a:lnTo>
                  <a:pt x="114220" y="104995"/>
                </a:lnTo>
                <a:lnTo>
                  <a:pt x="141018" y="104995"/>
                </a:lnTo>
                <a:lnTo>
                  <a:pt x="141897" y="104555"/>
                </a:lnTo>
                <a:lnTo>
                  <a:pt x="142336" y="103677"/>
                </a:lnTo>
                <a:lnTo>
                  <a:pt x="142336" y="99723"/>
                </a:lnTo>
                <a:lnTo>
                  <a:pt x="141897" y="98844"/>
                </a:lnTo>
                <a:lnTo>
                  <a:pt x="141018" y="98405"/>
                </a:lnTo>
                <a:lnTo>
                  <a:pt x="114220" y="98405"/>
                </a:lnTo>
                <a:lnTo>
                  <a:pt x="114220" y="76000"/>
                </a:lnTo>
                <a:lnTo>
                  <a:pt x="141897" y="76000"/>
                </a:lnTo>
                <a:lnTo>
                  <a:pt x="142775" y="75561"/>
                </a:lnTo>
                <a:lnTo>
                  <a:pt x="143214" y="74682"/>
                </a:lnTo>
                <a:lnTo>
                  <a:pt x="143214" y="70729"/>
                </a:lnTo>
                <a:lnTo>
                  <a:pt x="142775" y="69850"/>
                </a:lnTo>
                <a:lnTo>
                  <a:pt x="141897" y="69411"/>
                </a:lnTo>
                <a:close/>
                <a:moveTo>
                  <a:pt x="104555" y="5272"/>
                </a:moveTo>
                <a:lnTo>
                  <a:pt x="115099" y="5711"/>
                </a:lnTo>
                <a:lnTo>
                  <a:pt x="124764" y="7468"/>
                </a:lnTo>
                <a:lnTo>
                  <a:pt x="134428" y="9665"/>
                </a:lnTo>
                <a:lnTo>
                  <a:pt x="143654" y="13179"/>
                </a:lnTo>
                <a:lnTo>
                  <a:pt x="152001" y="17133"/>
                </a:lnTo>
                <a:lnTo>
                  <a:pt x="160347" y="22405"/>
                </a:lnTo>
                <a:lnTo>
                  <a:pt x="167816" y="28116"/>
                </a:lnTo>
                <a:lnTo>
                  <a:pt x="175284" y="34266"/>
                </a:lnTo>
                <a:lnTo>
                  <a:pt x="181434" y="41734"/>
                </a:lnTo>
                <a:lnTo>
                  <a:pt x="187145" y="49203"/>
                </a:lnTo>
                <a:lnTo>
                  <a:pt x="192417" y="57549"/>
                </a:lnTo>
                <a:lnTo>
                  <a:pt x="196371" y="65896"/>
                </a:lnTo>
                <a:lnTo>
                  <a:pt x="199885" y="75122"/>
                </a:lnTo>
                <a:lnTo>
                  <a:pt x="202082" y="84786"/>
                </a:lnTo>
                <a:lnTo>
                  <a:pt x="203839" y="94451"/>
                </a:lnTo>
                <a:lnTo>
                  <a:pt x="204278" y="104995"/>
                </a:lnTo>
                <a:lnTo>
                  <a:pt x="203839" y="115099"/>
                </a:lnTo>
                <a:lnTo>
                  <a:pt x="202082" y="124764"/>
                </a:lnTo>
                <a:lnTo>
                  <a:pt x="199885" y="134428"/>
                </a:lnTo>
                <a:lnTo>
                  <a:pt x="196371" y="143654"/>
                </a:lnTo>
                <a:lnTo>
                  <a:pt x="192417" y="152001"/>
                </a:lnTo>
                <a:lnTo>
                  <a:pt x="187145" y="160347"/>
                </a:lnTo>
                <a:lnTo>
                  <a:pt x="181434" y="168255"/>
                </a:lnTo>
                <a:lnTo>
                  <a:pt x="175284" y="175284"/>
                </a:lnTo>
                <a:lnTo>
                  <a:pt x="167816" y="181434"/>
                </a:lnTo>
                <a:lnTo>
                  <a:pt x="160347" y="187145"/>
                </a:lnTo>
                <a:lnTo>
                  <a:pt x="152001" y="192417"/>
                </a:lnTo>
                <a:lnTo>
                  <a:pt x="143654" y="196371"/>
                </a:lnTo>
                <a:lnTo>
                  <a:pt x="134428" y="199885"/>
                </a:lnTo>
                <a:lnTo>
                  <a:pt x="124764" y="202082"/>
                </a:lnTo>
                <a:lnTo>
                  <a:pt x="115099" y="203839"/>
                </a:lnTo>
                <a:lnTo>
                  <a:pt x="104555" y="204278"/>
                </a:lnTo>
                <a:lnTo>
                  <a:pt x="94451" y="203839"/>
                </a:lnTo>
                <a:lnTo>
                  <a:pt x="84786" y="202082"/>
                </a:lnTo>
                <a:lnTo>
                  <a:pt x="75122" y="199885"/>
                </a:lnTo>
                <a:lnTo>
                  <a:pt x="65896" y="196371"/>
                </a:lnTo>
                <a:lnTo>
                  <a:pt x="57549" y="192417"/>
                </a:lnTo>
                <a:lnTo>
                  <a:pt x="49203" y="187145"/>
                </a:lnTo>
                <a:lnTo>
                  <a:pt x="41295" y="181434"/>
                </a:lnTo>
                <a:lnTo>
                  <a:pt x="34266" y="175284"/>
                </a:lnTo>
                <a:lnTo>
                  <a:pt x="28116" y="168255"/>
                </a:lnTo>
                <a:lnTo>
                  <a:pt x="22405" y="160347"/>
                </a:lnTo>
                <a:lnTo>
                  <a:pt x="17133" y="152001"/>
                </a:lnTo>
                <a:lnTo>
                  <a:pt x="13179" y="143654"/>
                </a:lnTo>
                <a:lnTo>
                  <a:pt x="9665" y="134428"/>
                </a:lnTo>
                <a:lnTo>
                  <a:pt x="7468" y="124764"/>
                </a:lnTo>
                <a:lnTo>
                  <a:pt x="5711" y="115099"/>
                </a:lnTo>
                <a:lnTo>
                  <a:pt x="5272" y="104995"/>
                </a:lnTo>
                <a:lnTo>
                  <a:pt x="5711" y="94451"/>
                </a:lnTo>
                <a:lnTo>
                  <a:pt x="7468" y="84786"/>
                </a:lnTo>
                <a:lnTo>
                  <a:pt x="9665" y="75122"/>
                </a:lnTo>
                <a:lnTo>
                  <a:pt x="13179" y="65896"/>
                </a:lnTo>
                <a:lnTo>
                  <a:pt x="17133" y="57549"/>
                </a:lnTo>
                <a:lnTo>
                  <a:pt x="22405" y="49203"/>
                </a:lnTo>
                <a:lnTo>
                  <a:pt x="28116" y="41734"/>
                </a:lnTo>
                <a:lnTo>
                  <a:pt x="34266" y="34266"/>
                </a:lnTo>
                <a:lnTo>
                  <a:pt x="41295" y="28116"/>
                </a:lnTo>
                <a:lnTo>
                  <a:pt x="49203" y="22405"/>
                </a:lnTo>
                <a:lnTo>
                  <a:pt x="57549" y="17133"/>
                </a:lnTo>
                <a:lnTo>
                  <a:pt x="65896" y="13179"/>
                </a:lnTo>
                <a:lnTo>
                  <a:pt x="75122" y="9665"/>
                </a:lnTo>
                <a:lnTo>
                  <a:pt x="84786" y="7468"/>
                </a:lnTo>
                <a:lnTo>
                  <a:pt x="94451" y="5711"/>
                </a:lnTo>
                <a:lnTo>
                  <a:pt x="104555" y="5272"/>
                </a:lnTo>
                <a:close/>
                <a:moveTo>
                  <a:pt x="99284" y="0"/>
                </a:moveTo>
                <a:lnTo>
                  <a:pt x="94012" y="439"/>
                </a:lnTo>
                <a:lnTo>
                  <a:pt x="88740" y="1318"/>
                </a:lnTo>
                <a:lnTo>
                  <a:pt x="83469" y="2197"/>
                </a:lnTo>
                <a:lnTo>
                  <a:pt x="73804" y="4832"/>
                </a:lnTo>
                <a:lnTo>
                  <a:pt x="64139" y="8347"/>
                </a:lnTo>
                <a:lnTo>
                  <a:pt x="54914" y="12740"/>
                </a:lnTo>
                <a:lnTo>
                  <a:pt x="46127" y="18012"/>
                </a:lnTo>
                <a:lnTo>
                  <a:pt x="38220" y="24162"/>
                </a:lnTo>
                <a:lnTo>
                  <a:pt x="30752" y="30752"/>
                </a:lnTo>
                <a:lnTo>
                  <a:pt x="23723" y="38220"/>
                </a:lnTo>
                <a:lnTo>
                  <a:pt x="18012" y="46127"/>
                </a:lnTo>
                <a:lnTo>
                  <a:pt x="12740" y="54914"/>
                </a:lnTo>
                <a:lnTo>
                  <a:pt x="8347" y="64139"/>
                </a:lnTo>
                <a:lnTo>
                  <a:pt x="4832" y="73804"/>
                </a:lnTo>
                <a:lnTo>
                  <a:pt x="2197" y="83908"/>
                </a:lnTo>
                <a:lnTo>
                  <a:pt x="1318" y="88740"/>
                </a:lnTo>
                <a:lnTo>
                  <a:pt x="439" y="94012"/>
                </a:lnTo>
                <a:lnTo>
                  <a:pt x="0" y="99284"/>
                </a:lnTo>
                <a:lnTo>
                  <a:pt x="0" y="104995"/>
                </a:lnTo>
                <a:lnTo>
                  <a:pt x="0" y="110266"/>
                </a:lnTo>
                <a:lnTo>
                  <a:pt x="439" y="115538"/>
                </a:lnTo>
                <a:lnTo>
                  <a:pt x="1318" y="120810"/>
                </a:lnTo>
                <a:lnTo>
                  <a:pt x="2197" y="126081"/>
                </a:lnTo>
                <a:lnTo>
                  <a:pt x="4832" y="135746"/>
                </a:lnTo>
                <a:lnTo>
                  <a:pt x="8347" y="145411"/>
                </a:lnTo>
                <a:lnTo>
                  <a:pt x="12740" y="154636"/>
                </a:lnTo>
                <a:lnTo>
                  <a:pt x="18012" y="163423"/>
                </a:lnTo>
                <a:lnTo>
                  <a:pt x="23723" y="171330"/>
                </a:lnTo>
                <a:lnTo>
                  <a:pt x="30752" y="178798"/>
                </a:lnTo>
                <a:lnTo>
                  <a:pt x="38220" y="185827"/>
                </a:lnTo>
                <a:lnTo>
                  <a:pt x="46127" y="191538"/>
                </a:lnTo>
                <a:lnTo>
                  <a:pt x="54914" y="196810"/>
                </a:lnTo>
                <a:lnTo>
                  <a:pt x="64139" y="201203"/>
                </a:lnTo>
                <a:lnTo>
                  <a:pt x="73804" y="204718"/>
                </a:lnTo>
                <a:lnTo>
                  <a:pt x="83469" y="207353"/>
                </a:lnTo>
                <a:lnTo>
                  <a:pt x="88740" y="208232"/>
                </a:lnTo>
                <a:lnTo>
                  <a:pt x="94012" y="209111"/>
                </a:lnTo>
                <a:lnTo>
                  <a:pt x="99284" y="209550"/>
                </a:lnTo>
                <a:lnTo>
                  <a:pt x="110266" y="209550"/>
                </a:lnTo>
                <a:lnTo>
                  <a:pt x="115538" y="209111"/>
                </a:lnTo>
                <a:lnTo>
                  <a:pt x="120810" y="208232"/>
                </a:lnTo>
                <a:lnTo>
                  <a:pt x="125642" y="207353"/>
                </a:lnTo>
                <a:lnTo>
                  <a:pt x="135746" y="204718"/>
                </a:lnTo>
                <a:lnTo>
                  <a:pt x="145411" y="201203"/>
                </a:lnTo>
                <a:lnTo>
                  <a:pt x="154636" y="196810"/>
                </a:lnTo>
                <a:lnTo>
                  <a:pt x="163423" y="191538"/>
                </a:lnTo>
                <a:lnTo>
                  <a:pt x="171330" y="185827"/>
                </a:lnTo>
                <a:lnTo>
                  <a:pt x="178798" y="178798"/>
                </a:lnTo>
                <a:lnTo>
                  <a:pt x="185388" y="171330"/>
                </a:lnTo>
                <a:lnTo>
                  <a:pt x="191538" y="163423"/>
                </a:lnTo>
                <a:lnTo>
                  <a:pt x="196810" y="154636"/>
                </a:lnTo>
                <a:lnTo>
                  <a:pt x="201203" y="145411"/>
                </a:lnTo>
                <a:lnTo>
                  <a:pt x="204718" y="135746"/>
                </a:lnTo>
                <a:lnTo>
                  <a:pt x="207353" y="126081"/>
                </a:lnTo>
                <a:lnTo>
                  <a:pt x="208232" y="120810"/>
                </a:lnTo>
                <a:lnTo>
                  <a:pt x="209111" y="115538"/>
                </a:lnTo>
                <a:lnTo>
                  <a:pt x="209550" y="110266"/>
                </a:lnTo>
                <a:lnTo>
                  <a:pt x="209550" y="104995"/>
                </a:lnTo>
                <a:lnTo>
                  <a:pt x="209550" y="99284"/>
                </a:lnTo>
                <a:lnTo>
                  <a:pt x="209111" y="94012"/>
                </a:lnTo>
                <a:lnTo>
                  <a:pt x="208232" y="88740"/>
                </a:lnTo>
                <a:lnTo>
                  <a:pt x="207353" y="83908"/>
                </a:lnTo>
                <a:lnTo>
                  <a:pt x="204718" y="73804"/>
                </a:lnTo>
                <a:lnTo>
                  <a:pt x="201203" y="64139"/>
                </a:lnTo>
                <a:lnTo>
                  <a:pt x="196810" y="54914"/>
                </a:lnTo>
                <a:lnTo>
                  <a:pt x="191538" y="46127"/>
                </a:lnTo>
                <a:lnTo>
                  <a:pt x="185388" y="38220"/>
                </a:lnTo>
                <a:lnTo>
                  <a:pt x="178798" y="30752"/>
                </a:lnTo>
                <a:lnTo>
                  <a:pt x="171330" y="24162"/>
                </a:lnTo>
                <a:lnTo>
                  <a:pt x="163423" y="18012"/>
                </a:lnTo>
                <a:lnTo>
                  <a:pt x="154636" y="12740"/>
                </a:lnTo>
                <a:lnTo>
                  <a:pt x="145411" y="8347"/>
                </a:lnTo>
                <a:lnTo>
                  <a:pt x="135746" y="4832"/>
                </a:lnTo>
                <a:lnTo>
                  <a:pt x="125642" y="2197"/>
                </a:lnTo>
                <a:lnTo>
                  <a:pt x="120810" y="1318"/>
                </a:lnTo>
                <a:lnTo>
                  <a:pt x="115538" y="439"/>
                </a:lnTo>
                <a:lnTo>
                  <a:pt x="1102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4074850" y="2259375"/>
            <a:ext cx="1917600" cy="0"/>
          </a:xfrm>
          <a:prstGeom prst="straightConnector1">
            <a:avLst/>
          </a:prstGeom>
          <a:noFill/>
          <a:ln cap="rnd" cmpd="sng" w="2857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4074850" y="4159100"/>
            <a:ext cx="1917600" cy="0"/>
          </a:xfrm>
          <a:prstGeom prst="straightConnector1">
            <a:avLst/>
          </a:prstGeom>
          <a:noFill/>
          <a:ln cap="rnd" cmpd="sng" w="2857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67925" y="11322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90E"/>
              </a:buClr>
              <a:buSzPct val="100000"/>
              <a:buFont typeface="Rokkitt"/>
              <a:buNone/>
              <a:defRPr sz="2100">
                <a:solidFill>
                  <a:srgbClr val="CC090E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Roboto"/>
              <a:buNone/>
              <a:defRPr sz="14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buClr>
                <a:srgbClr val="4D4D4D"/>
              </a:buClr>
              <a:buFont typeface="Roboto"/>
              <a:defRPr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5" name="Shape 115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" name="Shape 1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90A4AE"/>
              </a:buClr>
              <a:buSzPct val="100000"/>
              <a:buFont typeface="Roboto Condensed"/>
              <a:buNone/>
              <a:defRPr b="1" sz="4800">
                <a:solidFill>
                  <a:srgbClr val="90A4AE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1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2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9.png"/><Relationship Id="rId13" Type="http://schemas.openxmlformats.org/officeDocument/2006/relationships/image" Target="../media/image25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Relationship Id="rId4" Type="http://schemas.openxmlformats.org/officeDocument/2006/relationships/image" Target="../media/image29.png"/><Relationship Id="rId9" Type="http://schemas.openxmlformats.org/officeDocument/2006/relationships/image" Target="../media/image18.png"/><Relationship Id="rId15" Type="http://schemas.openxmlformats.org/officeDocument/2006/relationships/image" Target="../media/image11.png"/><Relationship Id="rId14" Type="http://schemas.openxmlformats.org/officeDocument/2006/relationships/image" Target="../media/image21.png"/><Relationship Id="rId16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7" Type="http://schemas.openxmlformats.org/officeDocument/2006/relationships/image" Target="../media/image27.jpg"/><Relationship Id="rId8" Type="http://schemas.openxmlformats.org/officeDocument/2006/relationships/image" Target="../media/image1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jpg"/><Relationship Id="rId4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g"/><Relationship Id="rId4" Type="http://schemas.openxmlformats.org/officeDocument/2006/relationships/image" Target="../media/image28.png"/><Relationship Id="rId5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3.jp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3994475"/>
            <a:ext cx="9144000" cy="115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9144000" cy="3942900"/>
          </a:xfrm>
          <a:prstGeom prst="rect">
            <a:avLst/>
          </a:prstGeom>
          <a:solidFill>
            <a:srgbClr val="00AB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6040775" y="4439175"/>
            <a:ext cx="2546400" cy="31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Alfonso Rodríguez @fondelsur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2827148" y="2093913"/>
            <a:ext cx="3546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x="3065400" y="357042"/>
            <a:ext cx="3013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Control de Versiones (VCS) en Git y GitHub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623" y="2171699"/>
            <a:ext cx="2721650" cy="9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224" name="Shape 224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9245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Git y GitHub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309425" y="866425"/>
            <a:ext cx="8602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Github.png"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50" y="1314197"/>
            <a:ext cx="4621349" cy="31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5274150" y="1313375"/>
            <a:ext cx="3637500" cy="3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Flujo de trabajo normal: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Repositorio X en GitHub al que tienen acceso el usuario A, el usuario, B y el usuario 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Usuario A: Rama 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Usuario B: Rama 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Usuario C: Rama 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236" name="Shape 236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Comandos de Git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309425" y="866425"/>
            <a:ext cx="8602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github-mark.png"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3194" y="907674"/>
            <a:ext cx="2300550" cy="12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268150" y="907675"/>
            <a:ext cx="54858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---&gt; ¡Instala Git!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init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clone (local y remoto)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add (filename o .)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commit -m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push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diff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remote add origin &lt;server&gt;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status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log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tag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checkout (-b, --)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fetch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config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git reset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248" name="Shape 248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¿?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309425" y="866425"/>
            <a:ext cx="8602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467600" y="1031450"/>
            <a:ext cx="54858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when-your-mom-says-yaass--full.jpg"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600" y="1305312"/>
            <a:ext cx="38100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260" name="Shape 260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Taller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309425" y="866425"/>
            <a:ext cx="8602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67600" y="1031450"/>
            <a:ext cx="54858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lets-get-down-to-business-mulan-meme.gif"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025" y="1095427"/>
            <a:ext cx="5627650" cy="33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18250" y="230800"/>
            <a:ext cx="5407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hub"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474" y="1223499"/>
            <a:ext cx="726149" cy="726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Shape 275"/>
          <p:cNvCxnSpPr/>
          <p:nvPr/>
        </p:nvCxnSpPr>
        <p:spPr>
          <a:xfrm>
            <a:off x="4070650" y="1364625"/>
            <a:ext cx="1582200" cy="118500"/>
          </a:xfrm>
          <a:prstGeom prst="straightConnector1">
            <a:avLst/>
          </a:prstGeom>
          <a:noFill/>
          <a:ln cap="flat" cmpd="sng" w="38100">
            <a:solidFill>
              <a:srgbClr val="28A7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>
            <a:endCxn id="277" idx="0"/>
          </p:cNvCxnSpPr>
          <p:nvPr/>
        </p:nvCxnSpPr>
        <p:spPr>
          <a:xfrm flipH="1">
            <a:off x="4060250" y="1267100"/>
            <a:ext cx="3300" cy="28506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7" name="Shape 277"/>
          <p:cNvSpPr txBox="1"/>
          <p:nvPr/>
        </p:nvSpPr>
        <p:spPr>
          <a:xfrm>
            <a:off x="364205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qa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22060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ci</a:t>
            </a:r>
          </a:p>
        </p:txBody>
      </p:sp>
      <p:cxnSp>
        <p:nvCxnSpPr>
          <p:cNvPr id="279" name="Shape 279"/>
          <p:cNvCxnSpPr/>
          <p:nvPr/>
        </p:nvCxnSpPr>
        <p:spPr>
          <a:xfrm>
            <a:off x="7199975" y="1667800"/>
            <a:ext cx="5700" cy="3171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5635800" y="1551875"/>
            <a:ext cx="1582200" cy="1185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/>
          <p:nvPr/>
        </p:nvCxnSpPr>
        <p:spPr>
          <a:xfrm flipH="1" rot="10800000">
            <a:off x="5652750" y="2012575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sp>
        <p:nvSpPr>
          <p:cNvPr id="282" name="Shape 282"/>
          <p:cNvSpPr txBox="1"/>
          <p:nvPr/>
        </p:nvSpPr>
        <p:spPr>
          <a:xfrm>
            <a:off x="7342400" y="1655650"/>
            <a:ext cx="6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 X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7199975" y="2351375"/>
            <a:ext cx="6600" cy="3444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4" name="Shape 284"/>
          <p:cNvCxnSpPr/>
          <p:nvPr/>
        </p:nvCxnSpPr>
        <p:spPr>
          <a:xfrm>
            <a:off x="5635800" y="2235450"/>
            <a:ext cx="1582200" cy="1185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5" name="Shape 285"/>
          <p:cNvCxnSpPr/>
          <p:nvPr/>
        </p:nvCxnSpPr>
        <p:spPr>
          <a:xfrm flipH="1" rot="10800000">
            <a:off x="5652750" y="2696150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sp>
        <p:nvSpPr>
          <p:cNvPr id="286" name="Shape 286"/>
          <p:cNvSpPr txBox="1"/>
          <p:nvPr/>
        </p:nvSpPr>
        <p:spPr>
          <a:xfrm>
            <a:off x="7321025" y="2452550"/>
            <a:ext cx="6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 Y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5635800" y="1462100"/>
            <a:ext cx="3000" cy="2655600"/>
          </a:xfrm>
          <a:prstGeom prst="straightConnector1">
            <a:avLst/>
          </a:prstGeom>
          <a:noFill/>
          <a:ln cap="flat" cmpd="sng" w="38100">
            <a:solidFill>
              <a:srgbClr val="28A7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/>
          <p:nvPr/>
        </p:nvCxnSpPr>
        <p:spPr>
          <a:xfrm>
            <a:off x="2478050" y="1224800"/>
            <a:ext cx="1582200" cy="1185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9" name="Shape 289"/>
          <p:cNvSpPr txBox="1"/>
          <p:nvPr/>
        </p:nvSpPr>
        <p:spPr>
          <a:xfrm>
            <a:off x="206350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master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2493350" y="1033600"/>
            <a:ext cx="4500" cy="3133200"/>
          </a:xfrm>
          <a:prstGeom prst="straightConnector1">
            <a:avLst/>
          </a:prstGeom>
          <a:noFill/>
          <a:ln cap="flat" cmpd="sng" w="38100">
            <a:solidFill>
              <a:srgbClr val="00AB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1" name="Shape 291"/>
          <p:cNvSpPr txBox="1"/>
          <p:nvPr/>
        </p:nvSpPr>
        <p:spPr>
          <a:xfrm>
            <a:off x="6635850" y="3748387"/>
            <a:ext cx="10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Shape 292"/>
          <p:cNvSpPr txBox="1"/>
          <p:nvPr>
            <p:ph idx="4294967295" type="subTitle"/>
          </p:nvPr>
        </p:nvSpPr>
        <p:spPr>
          <a:xfrm>
            <a:off x="7449700" y="4696250"/>
            <a:ext cx="1654500" cy="3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@fondelsur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186461" y="4117709"/>
            <a:ext cx="726475" cy="669220"/>
            <a:chOff x="54825" y="152400"/>
            <a:chExt cx="2781300" cy="2435300"/>
          </a:xfrm>
        </p:grpSpPr>
        <p:pic>
          <p:nvPicPr>
            <p:cNvPr id="294" name="Shape 29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25" y="1835225"/>
              <a:ext cx="2781300" cy="752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Shape 29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2000" y="152400"/>
              <a:ext cx="2266950" cy="172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Shape 296"/>
          <p:cNvSpPr txBox="1"/>
          <p:nvPr/>
        </p:nvSpPr>
        <p:spPr>
          <a:xfrm rot="-1188232">
            <a:off x="-31900" y="4592622"/>
            <a:ext cx="1425613" cy="410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134F5C"/>
                </a:solidFill>
                <a:latin typeface="Pinyon Script"/>
                <a:ea typeface="Pinyon Script"/>
                <a:cs typeface="Pinyon Script"/>
                <a:sym typeface="Pinyon Script"/>
              </a:rPr>
              <a:t>BeDjango chef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718250" y="221100"/>
            <a:ext cx="5407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hub"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474" y="1223499"/>
            <a:ext cx="726149" cy="726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/>
          <p:nvPr/>
        </p:nvCxnSpPr>
        <p:spPr>
          <a:xfrm>
            <a:off x="4070650" y="1364625"/>
            <a:ext cx="1582200" cy="118500"/>
          </a:xfrm>
          <a:prstGeom prst="straightConnector1">
            <a:avLst/>
          </a:prstGeom>
          <a:noFill/>
          <a:ln cap="flat" cmpd="sng" w="38100">
            <a:solidFill>
              <a:srgbClr val="28A7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6" name="Shape 306"/>
          <p:cNvCxnSpPr>
            <a:endCxn id="307" idx="0"/>
          </p:cNvCxnSpPr>
          <p:nvPr/>
        </p:nvCxnSpPr>
        <p:spPr>
          <a:xfrm flipH="1">
            <a:off x="4060250" y="1267100"/>
            <a:ext cx="3300" cy="28506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7" name="Shape 307"/>
          <p:cNvSpPr txBox="1"/>
          <p:nvPr/>
        </p:nvSpPr>
        <p:spPr>
          <a:xfrm>
            <a:off x="364205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qa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22060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ci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7199975" y="1667800"/>
            <a:ext cx="5700" cy="3171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0" name="Shape 310"/>
          <p:cNvCxnSpPr/>
          <p:nvPr/>
        </p:nvCxnSpPr>
        <p:spPr>
          <a:xfrm>
            <a:off x="5635800" y="1551875"/>
            <a:ext cx="1582200" cy="1185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/>
          <p:nvPr/>
        </p:nvCxnSpPr>
        <p:spPr>
          <a:xfrm flipH="1" rot="10800000">
            <a:off x="5652750" y="2012575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sp>
        <p:nvSpPr>
          <p:cNvPr id="312" name="Shape 312"/>
          <p:cNvSpPr txBox="1"/>
          <p:nvPr/>
        </p:nvSpPr>
        <p:spPr>
          <a:xfrm>
            <a:off x="7342400" y="1655650"/>
            <a:ext cx="6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 X</a:t>
            </a:r>
          </a:p>
        </p:txBody>
      </p:sp>
      <p:cxnSp>
        <p:nvCxnSpPr>
          <p:cNvPr id="313" name="Shape 313"/>
          <p:cNvCxnSpPr/>
          <p:nvPr/>
        </p:nvCxnSpPr>
        <p:spPr>
          <a:xfrm flipH="1">
            <a:off x="7196375" y="2351375"/>
            <a:ext cx="3600" cy="5814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4" name="Shape 314"/>
          <p:cNvCxnSpPr/>
          <p:nvPr/>
        </p:nvCxnSpPr>
        <p:spPr>
          <a:xfrm>
            <a:off x="5635800" y="2235450"/>
            <a:ext cx="1582200" cy="1185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5" name="Shape 315"/>
          <p:cNvCxnSpPr/>
          <p:nvPr/>
        </p:nvCxnSpPr>
        <p:spPr>
          <a:xfrm flipH="1" rot="10800000">
            <a:off x="5652750" y="2696150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sp>
        <p:nvSpPr>
          <p:cNvPr id="316" name="Shape 316"/>
          <p:cNvSpPr txBox="1"/>
          <p:nvPr/>
        </p:nvSpPr>
        <p:spPr>
          <a:xfrm>
            <a:off x="7321025" y="2452550"/>
            <a:ext cx="6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 Y</a:t>
            </a:r>
          </a:p>
        </p:txBody>
      </p:sp>
      <p:cxnSp>
        <p:nvCxnSpPr>
          <p:cNvPr id="317" name="Shape 317"/>
          <p:cNvCxnSpPr/>
          <p:nvPr/>
        </p:nvCxnSpPr>
        <p:spPr>
          <a:xfrm>
            <a:off x="5635800" y="1462100"/>
            <a:ext cx="3000" cy="2655600"/>
          </a:xfrm>
          <a:prstGeom prst="straightConnector1">
            <a:avLst/>
          </a:prstGeom>
          <a:noFill/>
          <a:ln cap="flat" cmpd="sng" w="38100">
            <a:solidFill>
              <a:srgbClr val="28A7AB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18" name="Shape 318"/>
          <p:cNvGrpSpPr/>
          <p:nvPr/>
        </p:nvGrpSpPr>
        <p:grpSpPr>
          <a:xfrm>
            <a:off x="5530662" y="2721812"/>
            <a:ext cx="202200" cy="157200"/>
            <a:chOff x="3784450" y="2411525"/>
            <a:chExt cx="202200" cy="157200"/>
          </a:xfrm>
        </p:grpSpPr>
        <p:cxnSp>
          <p:nvCxnSpPr>
            <p:cNvPr id="319" name="Shape 319"/>
            <p:cNvCxnSpPr/>
            <p:nvPr/>
          </p:nvCxnSpPr>
          <p:spPr>
            <a:xfrm>
              <a:off x="3784450" y="2418425"/>
              <a:ext cx="202200" cy="1503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0" name="Shape 320"/>
            <p:cNvCxnSpPr/>
            <p:nvPr/>
          </p:nvCxnSpPr>
          <p:spPr>
            <a:xfrm flipH="1" rot="10800000">
              <a:off x="3784450" y="2411525"/>
              <a:ext cx="195000" cy="1572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21" name="Shape 321"/>
          <p:cNvCxnSpPr/>
          <p:nvPr/>
        </p:nvCxnSpPr>
        <p:spPr>
          <a:xfrm flipH="1" rot="10800000">
            <a:off x="5652750" y="2924750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cxnSp>
        <p:nvCxnSpPr>
          <p:cNvPr id="322" name="Shape 322"/>
          <p:cNvCxnSpPr/>
          <p:nvPr/>
        </p:nvCxnSpPr>
        <p:spPr>
          <a:xfrm>
            <a:off x="2478050" y="1224800"/>
            <a:ext cx="1582200" cy="1185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3" name="Shape 323"/>
          <p:cNvSpPr txBox="1"/>
          <p:nvPr/>
        </p:nvSpPr>
        <p:spPr>
          <a:xfrm>
            <a:off x="206350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master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x="2493350" y="1033600"/>
            <a:ext cx="4500" cy="3133200"/>
          </a:xfrm>
          <a:prstGeom prst="straightConnector1">
            <a:avLst/>
          </a:prstGeom>
          <a:noFill/>
          <a:ln cap="flat" cmpd="sng" w="38100">
            <a:solidFill>
              <a:srgbClr val="00AB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5" name="Shape 325"/>
          <p:cNvSpPr txBox="1"/>
          <p:nvPr/>
        </p:nvSpPr>
        <p:spPr>
          <a:xfrm>
            <a:off x="4132925" y="1936050"/>
            <a:ext cx="11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CI validation</a:t>
            </a:r>
          </a:p>
        </p:txBody>
      </p:sp>
      <p:sp>
        <p:nvSpPr>
          <p:cNvPr id="326" name="Shape 326"/>
          <p:cNvSpPr/>
          <p:nvPr/>
        </p:nvSpPr>
        <p:spPr>
          <a:xfrm flipH="1">
            <a:off x="5204485" y="2012575"/>
            <a:ext cx="441449" cy="240909"/>
          </a:xfrm>
          <a:custGeom>
            <a:pathLst>
              <a:path extrusionOk="0" h="13982" w="25621">
                <a:moveTo>
                  <a:pt x="0" y="4156"/>
                </a:moveTo>
                <a:cubicBezTo>
                  <a:pt x="7767" y="1049"/>
                  <a:pt x="23905" y="-3567"/>
                  <a:pt x="25090" y="4714"/>
                </a:cubicBezTo>
                <a:cubicBezTo>
                  <a:pt x="25366" y="6645"/>
                  <a:pt x="26093" y="8894"/>
                  <a:pt x="25090" y="10568"/>
                </a:cubicBezTo>
                <a:cubicBezTo>
                  <a:pt x="21347" y="16809"/>
                  <a:pt x="10622" y="12520"/>
                  <a:pt x="3345" y="1252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7" name="Shape 327"/>
          <p:cNvSpPr txBox="1"/>
          <p:nvPr/>
        </p:nvSpPr>
        <p:spPr>
          <a:xfrm>
            <a:off x="4133175" y="2834475"/>
            <a:ext cx="11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CI validation</a:t>
            </a:r>
          </a:p>
        </p:txBody>
      </p:sp>
      <p:sp>
        <p:nvSpPr>
          <p:cNvPr id="328" name="Shape 328"/>
          <p:cNvSpPr/>
          <p:nvPr/>
        </p:nvSpPr>
        <p:spPr>
          <a:xfrm flipH="1">
            <a:off x="5204485" y="2911000"/>
            <a:ext cx="441449" cy="240909"/>
          </a:xfrm>
          <a:custGeom>
            <a:pathLst>
              <a:path extrusionOk="0" h="13982" w="25621">
                <a:moveTo>
                  <a:pt x="0" y="4156"/>
                </a:moveTo>
                <a:cubicBezTo>
                  <a:pt x="7767" y="1049"/>
                  <a:pt x="23905" y="-3567"/>
                  <a:pt x="25090" y="4714"/>
                </a:cubicBezTo>
                <a:cubicBezTo>
                  <a:pt x="25366" y="6645"/>
                  <a:pt x="26093" y="8894"/>
                  <a:pt x="25090" y="10568"/>
                </a:cubicBezTo>
                <a:cubicBezTo>
                  <a:pt x="21347" y="16809"/>
                  <a:pt x="10622" y="12520"/>
                  <a:pt x="3345" y="1252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9" name="Shape 329"/>
          <p:cNvSpPr txBox="1"/>
          <p:nvPr/>
        </p:nvSpPr>
        <p:spPr>
          <a:xfrm>
            <a:off x="6635850" y="3748387"/>
            <a:ext cx="10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0" name="Shape 330"/>
          <p:cNvSpPr txBox="1"/>
          <p:nvPr>
            <p:ph idx="4294967295" type="subTitle"/>
          </p:nvPr>
        </p:nvSpPr>
        <p:spPr>
          <a:xfrm>
            <a:off x="7449700" y="4696250"/>
            <a:ext cx="1654500" cy="3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@fondelsur</a:t>
            </a:r>
          </a:p>
        </p:txBody>
      </p:sp>
      <p:grpSp>
        <p:nvGrpSpPr>
          <p:cNvPr id="331" name="Shape 331"/>
          <p:cNvGrpSpPr/>
          <p:nvPr/>
        </p:nvGrpSpPr>
        <p:grpSpPr>
          <a:xfrm>
            <a:off x="186461" y="4117709"/>
            <a:ext cx="726475" cy="669220"/>
            <a:chOff x="54825" y="152400"/>
            <a:chExt cx="2781300" cy="2435300"/>
          </a:xfrm>
        </p:grpSpPr>
        <p:pic>
          <p:nvPicPr>
            <p:cNvPr id="332" name="Shape 3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25" y="1835225"/>
              <a:ext cx="2781300" cy="752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Shape 3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2000" y="152400"/>
              <a:ext cx="2266950" cy="172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Shape 334"/>
          <p:cNvSpPr txBox="1"/>
          <p:nvPr/>
        </p:nvSpPr>
        <p:spPr>
          <a:xfrm rot="-1188232">
            <a:off x="-31900" y="4592622"/>
            <a:ext cx="1425613" cy="410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134F5C"/>
                </a:solidFill>
                <a:latin typeface="Pinyon Script"/>
                <a:ea typeface="Pinyon Script"/>
                <a:cs typeface="Pinyon Script"/>
                <a:sym typeface="Pinyon Script"/>
              </a:rPr>
              <a:t>BeDjango chef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718250" y="221100"/>
            <a:ext cx="5407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hub"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474" y="1223499"/>
            <a:ext cx="726149" cy="726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/>
          <p:nvPr/>
        </p:nvCxnSpPr>
        <p:spPr>
          <a:xfrm>
            <a:off x="4070650" y="1364625"/>
            <a:ext cx="1582200" cy="118500"/>
          </a:xfrm>
          <a:prstGeom prst="straightConnector1">
            <a:avLst/>
          </a:prstGeom>
          <a:noFill/>
          <a:ln cap="flat" cmpd="sng" w="38100">
            <a:solidFill>
              <a:srgbClr val="28A7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4" name="Shape 344"/>
          <p:cNvCxnSpPr>
            <a:endCxn id="345" idx="0"/>
          </p:cNvCxnSpPr>
          <p:nvPr/>
        </p:nvCxnSpPr>
        <p:spPr>
          <a:xfrm flipH="1">
            <a:off x="4060250" y="1267100"/>
            <a:ext cx="3300" cy="28506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5" name="Shape 345"/>
          <p:cNvSpPr txBox="1"/>
          <p:nvPr/>
        </p:nvSpPr>
        <p:spPr>
          <a:xfrm>
            <a:off x="364205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qa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22060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ci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7199975" y="1667800"/>
            <a:ext cx="5700" cy="3171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5635800" y="1551875"/>
            <a:ext cx="1582200" cy="1185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9" name="Shape 349"/>
          <p:cNvCxnSpPr/>
          <p:nvPr/>
        </p:nvCxnSpPr>
        <p:spPr>
          <a:xfrm flipH="1" rot="10800000">
            <a:off x="5652750" y="2012575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sp>
        <p:nvSpPr>
          <p:cNvPr id="350" name="Shape 350"/>
          <p:cNvSpPr txBox="1"/>
          <p:nvPr/>
        </p:nvSpPr>
        <p:spPr>
          <a:xfrm>
            <a:off x="7342400" y="1655650"/>
            <a:ext cx="6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 X</a:t>
            </a:r>
          </a:p>
        </p:txBody>
      </p:sp>
      <p:cxnSp>
        <p:nvCxnSpPr>
          <p:cNvPr id="351" name="Shape 351"/>
          <p:cNvCxnSpPr/>
          <p:nvPr/>
        </p:nvCxnSpPr>
        <p:spPr>
          <a:xfrm flipH="1">
            <a:off x="7196375" y="2351375"/>
            <a:ext cx="3600" cy="5814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5635800" y="2235450"/>
            <a:ext cx="1582200" cy="1185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/>
          <p:nvPr/>
        </p:nvCxnSpPr>
        <p:spPr>
          <a:xfrm flipH="1" rot="10800000">
            <a:off x="5652750" y="2696150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sp>
        <p:nvSpPr>
          <p:cNvPr id="354" name="Shape 354"/>
          <p:cNvSpPr txBox="1"/>
          <p:nvPr/>
        </p:nvSpPr>
        <p:spPr>
          <a:xfrm>
            <a:off x="7321025" y="2452550"/>
            <a:ext cx="6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 Y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5635800" y="1462100"/>
            <a:ext cx="3000" cy="2655600"/>
          </a:xfrm>
          <a:prstGeom prst="straightConnector1">
            <a:avLst/>
          </a:prstGeom>
          <a:noFill/>
          <a:ln cap="flat" cmpd="sng" w="38100">
            <a:solidFill>
              <a:srgbClr val="28A7AB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56" name="Shape 356"/>
          <p:cNvGrpSpPr/>
          <p:nvPr/>
        </p:nvGrpSpPr>
        <p:grpSpPr>
          <a:xfrm>
            <a:off x="5530662" y="2721812"/>
            <a:ext cx="202200" cy="157200"/>
            <a:chOff x="3784450" y="2411525"/>
            <a:chExt cx="202200" cy="157200"/>
          </a:xfrm>
        </p:grpSpPr>
        <p:cxnSp>
          <p:nvCxnSpPr>
            <p:cNvPr id="357" name="Shape 357"/>
            <p:cNvCxnSpPr/>
            <p:nvPr/>
          </p:nvCxnSpPr>
          <p:spPr>
            <a:xfrm>
              <a:off x="3784450" y="2418425"/>
              <a:ext cx="202200" cy="1503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8" name="Shape 358"/>
            <p:cNvCxnSpPr/>
            <p:nvPr/>
          </p:nvCxnSpPr>
          <p:spPr>
            <a:xfrm flipH="1" rot="10800000">
              <a:off x="3784450" y="2411525"/>
              <a:ext cx="195000" cy="1572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59" name="Shape 359"/>
          <p:cNvCxnSpPr/>
          <p:nvPr/>
        </p:nvCxnSpPr>
        <p:spPr>
          <a:xfrm flipH="1" rot="10800000">
            <a:off x="5652750" y="2924750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cxnSp>
        <p:nvCxnSpPr>
          <p:cNvPr id="360" name="Shape 360"/>
          <p:cNvCxnSpPr/>
          <p:nvPr/>
        </p:nvCxnSpPr>
        <p:spPr>
          <a:xfrm>
            <a:off x="2478050" y="1224800"/>
            <a:ext cx="1582200" cy="1185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1" name="Shape 361"/>
          <p:cNvSpPr txBox="1"/>
          <p:nvPr/>
        </p:nvSpPr>
        <p:spPr>
          <a:xfrm>
            <a:off x="206350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master</a:t>
            </a:r>
          </a:p>
        </p:txBody>
      </p:sp>
      <p:cxnSp>
        <p:nvCxnSpPr>
          <p:cNvPr id="362" name="Shape 362"/>
          <p:cNvCxnSpPr/>
          <p:nvPr/>
        </p:nvCxnSpPr>
        <p:spPr>
          <a:xfrm>
            <a:off x="2493350" y="1033600"/>
            <a:ext cx="4500" cy="3133200"/>
          </a:xfrm>
          <a:prstGeom prst="straightConnector1">
            <a:avLst/>
          </a:prstGeom>
          <a:noFill/>
          <a:ln cap="flat" cmpd="sng" w="38100">
            <a:solidFill>
              <a:srgbClr val="00AB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3" name="Shape 363"/>
          <p:cNvSpPr/>
          <p:nvPr/>
        </p:nvSpPr>
        <p:spPr>
          <a:xfrm flipH="1">
            <a:off x="5204485" y="2012575"/>
            <a:ext cx="441449" cy="240909"/>
          </a:xfrm>
          <a:custGeom>
            <a:pathLst>
              <a:path extrusionOk="0" h="13982" w="25621">
                <a:moveTo>
                  <a:pt x="0" y="4156"/>
                </a:moveTo>
                <a:cubicBezTo>
                  <a:pt x="7767" y="1049"/>
                  <a:pt x="23905" y="-3567"/>
                  <a:pt x="25090" y="4714"/>
                </a:cubicBezTo>
                <a:cubicBezTo>
                  <a:pt x="25366" y="6645"/>
                  <a:pt x="26093" y="8894"/>
                  <a:pt x="25090" y="10568"/>
                </a:cubicBezTo>
                <a:cubicBezTo>
                  <a:pt x="21347" y="16809"/>
                  <a:pt x="10622" y="12520"/>
                  <a:pt x="3345" y="1252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64" name="Shape 364"/>
          <p:cNvSpPr/>
          <p:nvPr/>
        </p:nvSpPr>
        <p:spPr>
          <a:xfrm flipH="1">
            <a:off x="5204485" y="2911000"/>
            <a:ext cx="441449" cy="240909"/>
          </a:xfrm>
          <a:custGeom>
            <a:pathLst>
              <a:path extrusionOk="0" h="13982" w="25621">
                <a:moveTo>
                  <a:pt x="0" y="4156"/>
                </a:moveTo>
                <a:cubicBezTo>
                  <a:pt x="7767" y="1049"/>
                  <a:pt x="23905" y="-3567"/>
                  <a:pt x="25090" y="4714"/>
                </a:cubicBezTo>
                <a:cubicBezTo>
                  <a:pt x="25366" y="6645"/>
                  <a:pt x="26093" y="8894"/>
                  <a:pt x="25090" y="10568"/>
                </a:cubicBezTo>
                <a:cubicBezTo>
                  <a:pt x="21347" y="16809"/>
                  <a:pt x="10622" y="12520"/>
                  <a:pt x="3345" y="1252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65" name="Shape 365"/>
          <p:cNvSpPr txBox="1"/>
          <p:nvPr/>
        </p:nvSpPr>
        <p:spPr>
          <a:xfrm>
            <a:off x="6635850" y="3748387"/>
            <a:ext cx="10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6" name="Shape 366"/>
          <p:cNvSpPr txBox="1"/>
          <p:nvPr>
            <p:ph idx="4294967295" type="subTitle"/>
          </p:nvPr>
        </p:nvSpPr>
        <p:spPr>
          <a:xfrm>
            <a:off x="7449700" y="4696250"/>
            <a:ext cx="1654500" cy="3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@fondelsur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132925" y="1936050"/>
            <a:ext cx="11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CI validation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4133175" y="2834475"/>
            <a:ext cx="11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CI validation</a:t>
            </a:r>
          </a:p>
        </p:txBody>
      </p:sp>
      <p:sp>
        <p:nvSpPr>
          <p:cNvPr id="369" name="Shape 369"/>
          <p:cNvSpPr/>
          <p:nvPr/>
        </p:nvSpPr>
        <p:spPr>
          <a:xfrm>
            <a:off x="4188675" y="1530800"/>
            <a:ext cx="3882600" cy="2586900"/>
          </a:xfrm>
          <a:prstGeom prst="rect">
            <a:avLst/>
          </a:prstGeom>
          <a:solidFill>
            <a:srgbClr val="FFFFFF">
              <a:alpha val="496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 rot="10800000">
            <a:off x="5652767" y="2305025"/>
            <a:ext cx="1497959" cy="1540437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371" name="Shape 371"/>
          <p:cNvSpPr/>
          <p:nvPr/>
        </p:nvSpPr>
        <p:spPr>
          <a:xfrm rot="10800000">
            <a:off x="5647600" y="3152214"/>
            <a:ext cx="1497959" cy="695585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372" name="Shape 372"/>
          <p:cNvSpPr txBox="1"/>
          <p:nvPr/>
        </p:nvSpPr>
        <p:spPr>
          <a:xfrm>
            <a:off x="6746900" y="3760725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tags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x="186461" y="4117709"/>
            <a:ext cx="726475" cy="669220"/>
            <a:chOff x="54825" y="152400"/>
            <a:chExt cx="2781300" cy="2435300"/>
          </a:xfrm>
        </p:grpSpPr>
        <p:pic>
          <p:nvPicPr>
            <p:cNvPr id="374" name="Shape 37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25" y="1835225"/>
              <a:ext cx="2781300" cy="752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Shape 37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2000" y="152400"/>
              <a:ext cx="2266950" cy="172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6" name="Shape 376"/>
          <p:cNvSpPr txBox="1"/>
          <p:nvPr/>
        </p:nvSpPr>
        <p:spPr>
          <a:xfrm rot="-1188232">
            <a:off x="-31900" y="4592622"/>
            <a:ext cx="1425613" cy="410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134F5C"/>
                </a:solidFill>
                <a:latin typeface="Pinyon Script"/>
                <a:ea typeface="Pinyon Script"/>
                <a:cs typeface="Pinyon Script"/>
                <a:sym typeface="Pinyon Script"/>
              </a:rPr>
              <a:t>BeDjango chef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718250" y="221100"/>
            <a:ext cx="5407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hub" id="384" name="Shape 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474" y="1223499"/>
            <a:ext cx="726149" cy="726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Shape 385"/>
          <p:cNvCxnSpPr/>
          <p:nvPr/>
        </p:nvCxnSpPr>
        <p:spPr>
          <a:xfrm>
            <a:off x="4070650" y="1364625"/>
            <a:ext cx="1582200" cy="118500"/>
          </a:xfrm>
          <a:prstGeom prst="straightConnector1">
            <a:avLst/>
          </a:prstGeom>
          <a:noFill/>
          <a:ln cap="flat" cmpd="sng" w="38100">
            <a:solidFill>
              <a:srgbClr val="28A7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6" name="Shape 386"/>
          <p:cNvCxnSpPr>
            <a:endCxn id="387" idx="0"/>
          </p:cNvCxnSpPr>
          <p:nvPr/>
        </p:nvCxnSpPr>
        <p:spPr>
          <a:xfrm flipH="1">
            <a:off x="4060250" y="1267100"/>
            <a:ext cx="3300" cy="28506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7" name="Shape 387"/>
          <p:cNvSpPr txBox="1"/>
          <p:nvPr/>
        </p:nvSpPr>
        <p:spPr>
          <a:xfrm>
            <a:off x="364205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qa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522060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ci</a:t>
            </a:r>
          </a:p>
        </p:txBody>
      </p:sp>
      <p:cxnSp>
        <p:nvCxnSpPr>
          <p:cNvPr id="389" name="Shape 389"/>
          <p:cNvCxnSpPr/>
          <p:nvPr/>
        </p:nvCxnSpPr>
        <p:spPr>
          <a:xfrm>
            <a:off x="7199975" y="1667800"/>
            <a:ext cx="5700" cy="3171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0" name="Shape 390"/>
          <p:cNvCxnSpPr/>
          <p:nvPr/>
        </p:nvCxnSpPr>
        <p:spPr>
          <a:xfrm>
            <a:off x="5635800" y="1551875"/>
            <a:ext cx="1582200" cy="1185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1" name="Shape 391"/>
          <p:cNvCxnSpPr/>
          <p:nvPr/>
        </p:nvCxnSpPr>
        <p:spPr>
          <a:xfrm flipH="1" rot="10800000">
            <a:off x="5652750" y="2012575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sp>
        <p:nvSpPr>
          <p:cNvPr id="392" name="Shape 392"/>
          <p:cNvSpPr txBox="1"/>
          <p:nvPr/>
        </p:nvSpPr>
        <p:spPr>
          <a:xfrm>
            <a:off x="7342400" y="1655650"/>
            <a:ext cx="6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 X</a:t>
            </a:r>
          </a:p>
        </p:txBody>
      </p:sp>
      <p:cxnSp>
        <p:nvCxnSpPr>
          <p:cNvPr id="393" name="Shape 393"/>
          <p:cNvCxnSpPr/>
          <p:nvPr/>
        </p:nvCxnSpPr>
        <p:spPr>
          <a:xfrm flipH="1">
            <a:off x="7196375" y="2351375"/>
            <a:ext cx="3600" cy="5814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/>
          <p:nvPr/>
        </p:nvCxnSpPr>
        <p:spPr>
          <a:xfrm>
            <a:off x="5635800" y="2235450"/>
            <a:ext cx="1582200" cy="118500"/>
          </a:xfrm>
          <a:prstGeom prst="straightConnector1">
            <a:avLst/>
          </a:prstGeom>
          <a:noFill/>
          <a:ln cap="flat" cmpd="sng" w="28575">
            <a:solidFill>
              <a:srgbClr val="1863AB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" name="Shape 395"/>
          <p:cNvCxnSpPr/>
          <p:nvPr/>
        </p:nvCxnSpPr>
        <p:spPr>
          <a:xfrm flipH="1" rot="10800000">
            <a:off x="5652750" y="2696150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sp>
        <p:nvSpPr>
          <p:cNvPr id="396" name="Shape 396"/>
          <p:cNvSpPr txBox="1"/>
          <p:nvPr/>
        </p:nvSpPr>
        <p:spPr>
          <a:xfrm>
            <a:off x="7321025" y="2452550"/>
            <a:ext cx="6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US Y</a:t>
            </a:r>
          </a:p>
        </p:txBody>
      </p:sp>
      <p:cxnSp>
        <p:nvCxnSpPr>
          <p:cNvPr id="397" name="Shape 397"/>
          <p:cNvCxnSpPr/>
          <p:nvPr/>
        </p:nvCxnSpPr>
        <p:spPr>
          <a:xfrm>
            <a:off x="5635800" y="1462100"/>
            <a:ext cx="3000" cy="2655600"/>
          </a:xfrm>
          <a:prstGeom prst="straightConnector1">
            <a:avLst/>
          </a:prstGeom>
          <a:noFill/>
          <a:ln cap="flat" cmpd="sng" w="38100">
            <a:solidFill>
              <a:srgbClr val="28A7AB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98" name="Shape 398"/>
          <p:cNvGrpSpPr/>
          <p:nvPr/>
        </p:nvGrpSpPr>
        <p:grpSpPr>
          <a:xfrm>
            <a:off x="5530662" y="2721812"/>
            <a:ext cx="202200" cy="157200"/>
            <a:chOff x="3784450" y="2411525"/>
            <a:chExt cx="202200" cy="157200"/>
          </a:xfrm>
        </p:grpSpPr>
        <p:cxnSp>
          <p:nvCxnSpPr>
            <p:cNvPr id="399" name="Shape 399"/>
            <p:cNvCxnSpPr/>
            <p:nvPr/>
          </p:nvCxnSpPr>
          <p:spPr>
            <a:xfrm>
              <a:off x="3784450" y="2418425"/>
              <a:ext cx="202200" cy="1503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00" name="Shape 400"/>
            <p:cNvCxnSpPr/>
            <p:nvPr/>
          </p:nvCxnSpPr>
          <p:spPr>
            <a:xfrm flipH="1" rot="10800000">
              <a:off x="3784450" y="2411525"/>
              <a:ext cx="195000" cy="1572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401" name="Shape 401"/>
          <p:cNvCxnSpPr/>
          <p:nvPr/>
        </p:nvCxnSpPr>
        <p:spPr>
          <a:xfrm flipH="1" rot="10800000">
            <a:off x="5652750" y="2924750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1863AB"/>
            </a:solidFill>
            <a:prstDash val="dot"/>
            <a:round/>
            <a:headEnd len="lg" w="lg" type="stealth"/>
            <a:tailEnd len="lg" w="lg" type="none"/>
          </a:ln>
        </p:spPr>
      </p:cxnSp>
      <p:cxnSp>
        <p:nvCxnSpPr>
          <p:cNvPr id="402" name="Shape 402"/>
          <p:cNvCxnSpPr/>
          <p:nvPr/>
        </p:nvCxnSpPr>
        <p:spPr>
          <a:xfrm flipH="1" rot="10800000">
            <a:off x="4060250" y="3220862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28A7AB"/>
            </a:solidFill>
            <a:prstDash val="dot"/>
            <a:round/>
            <a:headEnd len="lg" w="lg" type="stealth"/>
            <a:tailEnd len="lg" w="lg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2478050" y="1224800"/>
            <a:ext cx="1582200" cy="1185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4" name="Shape 404"/>
          <p:cNvSpPr txBox="1"/>
          <p:nvPr/>
        </p:nvSpPr>
        <p:spPr>
          <a:xfrm>
            <a:off x="2063500" y="41177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master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2493350" y="1033600"/>
            <a:ext cx="4500" cy="3133200"/>
          </a:xfrm>
          <a:prstGeom prst="straightConnector1">
            <a:avLst/>
          </a:prstGeom>
          <a:noFill/>
          <a:ln cap="flat" cmpd="sng" w="38100">
            <a:solidFill>
              <a:srgbClr val="00AB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6" name="Shape 406"/>
          <p:cNvSpPr/>
          <p:nvPr/>
        </p:nvSpPr>
        <p:spPr>
          <a:xfrm flipH="1">
            <a:off x="5204485" y="2012575"/>
            <a:ext cx="441449" cy="240909"/>
          </a:xfrm>
          <a:custGeom>
            <a:pathLst>
              <a:path extrusionOk="0" h="13982" w="25621">
                <a:moveTo>
                  <a:pt x="0" y="4156"/>
                </a:moveTo>
                <a:cubicBezTo>
                  <a:pt x="7767" y="1049"/>
                  <a:pt x="23905" y="-3567"/>
                  <a:pt x="25090" y="4714"/>
                </a:cubicBezTo>
                <a:cubicBezTo>
                  <a:pt x="25366" y="6645"/>
                  <a:pt x="26093" y="8894"/>
                  <a:pt x="25090" y="10568"/>
                </a:cubicBezTo>
                <a:cubicBezTo>
                  <a:pt x="21347" y="16809"/>
                  <a:pt x="10622" y="12520"/>
                  <a:pt x="3345" y="1252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07" name="Shape 407"/>
          <p:cNvSpPr/>
          <p:nvPr/>
        </p:nvSpPr>
        <p:spPr>
          <a:xfrm flipH="1">
            <a:off x="5204485" y="2911000"/>
            <a:ext cx="441449" cy="240909"/>
          </a:xfrm>
          <a:custGeom>
            <a:pathLst>
              <a:path extrusionOk="0" h="13982" w="25621">
                <a:moveTo>
                  <a:pt x="0" y="4156"/>
                </a:moveTo>
                <a:cubicBezTo>
                  <a:pt x="7767" y="1049"/>
                  <a:pt x="23905" y="-3567"/>
                  <a:pt x="25090" y="4714"/>
                </a:cubicBezTo>
                <a:cubicBezTo>
                  <a:pt x="25366" y="6645"/>
                  <a:pt x="26093" y="8894"/>
                  <a:pt x="25090" y="10568"/>
                </a:cubicBezTo>
                <a:cubicBezTo>
                  <a:pt x="21347" y="16809"/>
                  <a:pt x="10622" y="12520"/>
                  <a:pt x="3345" y="1252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08" name="Shape 408"/>
          <p:cNvSpPr txBox="1"/>
          <p:nvPr/>
        </p:nvSpPr>
        <p:spPr>
          <a:xfrm>
            <a:off x="4271450" y="3242475"/>
            <a:ext cx="11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300">
                <a:solidFill>
                  <a:srgbClr val="28A7AB"/>
                </a:solidFill>
                <a:latin typeface="Raleway"/>
                <a:ea typeface="Raleway"/>
                <a:cs typeface="Raleway"/>
                <a:sym typeface="Raleway"/>
              </a:rPr>
              <a:t>on demand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2477700" y="3298875"/>
            <a:ext cx="12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QA validation</a:t>
            </a:r>
          </a:p>
        </p:txBody>
      </p:sp>
      <p:sp>
        <p:nvSpPr>
          <p:cNvPr id="410" name="Shape 410"/>
          <p:cNvSpPr/>
          <p:nvPr/>
        </p:nvSpPr>
        <p:spPr>
          <a:xfrm flipH="1">
            <a:off x="3622735" y="3363075"/>
            <a:ext cx="441449" cy="240909"/>
          </a:xfrm>
          <a:custGeom>
            <a:pathLst>
              <a:path extrusionOk="0" h="13982" w="25621">
                <a:moveTo>
                  <a:pt x="0" y="4156"/>
                </a:moveTo>
                <a:cubicBezTo>
                  <a:pt x="7767" y="1049"/>
                  <a:pt x="23905" y="-3567"/>
                  <a:pt x="25090" y="4714"/>
                </a:cubicBezTo>
                <a:cubicBezTo>
                  <a:pt x="25366" y="6645"/>
                  <a:pt x="26093" y="8894"/>
                  <a:pt x="25090" y="10568"/>
                </a:cubicBezTo>
                <a:cubicBezTo>
                  <a:pt x="21347" y="16809"/>
                  <a:pt x="10622" y="12520"/>
                  <a:pt x="3345" y="12520"/>
                </a:cubicBezTo>
              </a:path>
            </a:pathLst>
          </a:custGeom>
          <a:noFill/>
          <a:ln cap="flat" cmpd="sng" w="19050">
            <a:solidFill>
              <a:srgbClr val="45818E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11" name="Shape 411"/>
          <p:cNvSpPr txBox="1"/>
          <p:nvPr/>
        </p:nvSpPr>
        <p:spPr>
          <a:xfrm>
            <a:off x="6635850" y="3748387"/>
            <a:ext cx="10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12" name="Shape 412"/>
          <p:cNvCxnSpPr/>
          <p:nvPr/>
        </p:nvCxnSpPr>
        <p:spPr>
          <a:xfrm flipH="1" rot="10800000">
            <a:off x="2492000" y="3697475"/>
            <a:ext cx="1554300" cy="9780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dot"/>
            <a:round/>
            <a:headEnd len="lg" w="lg" type="stealth"/>
            <a:tailEnd len="lg" w="lg" type="none"/>
          </a:ln>
        </p:spPr>
      </p:cxnSp>
      <p:sp>
        <p:nvSpPr>
          <p:cNvPr id="413" name="Shape 413"/>
          <p:cNvSpPr txBox="1"/>
          <p:nvPr/>
        </p:nvSpPr>
        <p:spPr>
          <a:xfrm>
            <a:off x="2703200" y="3719087"/>
            <a:ext cx="1143300" cy="36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300">
                <a:solidFill>
                  <a:srgbClr val="45818E"/>
                </a:solidFill>
                <a:latin typeface="Raleway"/>
                <a:ea typeface="Raleway"/>
                <a:cs typeface="Raleway"/>
                <a:sym typeface="Raleway"/>
              </a:rPr>
              <a:t>releasing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450475" y="4694200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tags</a:t>
            </a:r>
          </a:p>
        </p:txBody>
      </p:sp>
      <p:sp>
        <p:nvSpPr>
          <p:cNvPr id="415" name="Shape 415"/>
          <p:cNvSpPr/>
          <p:nvPr/>
        </p:nvSpPr>
        <p:spPr>
          <a:xfrm>
            <a:off x="4077350" y="3668175"/>
            <a:ext cx="502320" cy="1104517"/>
          </a:xfrm>
          <a:custGeom>
            <a:pathLst>
              <a:path extrusionOk="0" h="41818" w="18427">
                <a:moveTo>
                  <a:pt x="558" y="41818"/>
                </a:moveTo>
                <a:cubicBezTo>
                  <a:pt x="7535" y="38123"/>
                  <a:pt x="16572" y="33668"/>
                  <a:pt x="18121" y="25927"/>
                </a:cubicBezTo>
                <a:cubicBezTo>
                  <a:pt x="20188" y="15587"/>
                  <a:pt x="8773" y="5848"/>
                  <a:pt x="0" y="0"/>
                </a:cubicBezTo>
              </a:path>
            </a:pathLst>
          </a:custGeom>
          <a:noFill/>
          <a:ln cap="flat" cmpd="sng" w="19050">
            <a:solidFill>
              <a:srgbClr val="45818E"/>
            </a:solidFill>
            <a:prstDash val="solid"/>
            <a:round/>
            <a:headEnd len="lg" w="lg" type="none"/>
            <a:tailEnd len="lg" w="lg" type="stealth"/>
          </a:ln>
        </p:spPr>
      </p:sp>
      <p:cxnSp>
        <p:nvCxnSpPr>
          <p:cNvPr id="416" name="Shape 416"/>
          <p:cNvCxnSpPr/>
          <p:nvPr/>
        </p:nvCxnSpPr>
        <p:spPr>
          <a:xfrm rot="10800000">
            <a:off x="2529900" y="3838525"/>
            <a:ext cx="1170900" cy="934200"/>
          </a:xfrm>
          <a:prstGeom prst="straightConnector1">
            <a:avLst/>
          </a:prstGeom>
          <a:noFill/>
          <a:ln cap="flat" cmpd="sng" w="19050">
            <a:solidFill>
              <a:srgbClr val="00AB5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17" name="Shape 417"/>
          <p:cNvSpPr/>
          <p:nvPr/>
        </p:nvSpPr>
        <p:spPr>
          <a:xfrm rot="10800000">
            <a:off x="5652767" y="2305025"/>
            <a:ext cx="1497959" cy="1540437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18" name="Shape 418"/>
          <p:cNvSpPr/>
          <p:nvPr/>
        </p:nvSpPr>
        <p:spPr>
          <a:xfrm rot="10800000">
            <a:off x="5647600" y="3152214"/>
            <a:ext cx="1497959" cy="695585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28A7AB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19" name="Shape 419"/>
          <p:cNvSpPr txBox="1"/>
          <p:nvPr/>
        </p:nvSpPr>
        <p:spPr>
          <a:xfrm>
            <a:off x="6746900" y="3760725"/>
            <a:ext cx="83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tags</a:t>
            </a:r>
          </a:p>
        </p:txBody>
      </p:sp>
      <p:sp>
        <p:nvSpPr>
          <p:cNvPr id="420" name="Shape 420"/>
          <p:cNvSpPr txBox="1"/>
          <p:nvPr>
            <p:ph idx="4294967295" type="subTitle"/>
          </p:nvPr>
        </p:nvSpPr>
        <p:spPr>
          <a:xfrm>
            <a:off x="7449700" y="4696250"/>
            <a:ext cx="1654500" cy="3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@fondelsur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132925" y="1936050"/>
            <a:ext cx="11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CI validation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4133175" y="2834475"/>
            <a:ext cx="11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CI validation</a:t>
            </a:r>
          </a:p>
        </p:txBody>
      </p:sp>
      <p:grpSp>
        <p:nvGrpSpPr>
          <p:cNvPr id="423" name="Shape 423"/>
          <p:cNvGrpSpPr/>
          <p:nvPr/>
        </p:nvGrpSpPr>
        <p:grpSpPr>
          <a:xfrm>
            <a:off x="186461" y="4117709"/>
            <a:ext cx="726475" cy="669220"/>
            <a:chOff x="54825" y="152400"/>
            <a:chExt cx="2781300" cy="2435300"/>
          </a:xfrm>
        </p:grpSpPr>
        <p:pic>
          <p:nvPicPr>
            <p:cNvPr id="424" name="Shape 4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25" y="1835225"/>
              <a:ext cx="2781300" cy="752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Shape 4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2000" y="152400"/>
              <a:ext cx="2266950" cy="172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Shape 426"/>
          <p:cNvSpPr txBox="1"/>
          <p:nvPr/>
        </p:nvSpPr>
        <p:spPr>
          <a:xfrm rot="-1188232">
            <a:off x="-31900" y="4592622"/>
            <a:ext cx="1425613" cy="410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134F5C"/>
                </a:solidFill>
                <a:latin typeface="Pinyon Script"/>
                <a:ea typeface="Pinyon Script"/>
                <a:cs typeface="Pinyon Script"/>
                <a:sym typeface="Pinyon Script"/>
              </a:rPr>
              <a:t>BeDjango chef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18250" y="221100"/>
            <a:ext cx="5407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"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028" y="2411449"/>
            <a:ext cx="1420825" cy="1420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hub" id="435" name="Shape 4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474" y="994899"/>
            <a:ext cx="726149" cy="72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1407851" y="1819049"/>
            <a:ext cx="2515954" cy="961796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37" name="Shape 437"/>
          <p:cNvSpPr txBox="1"/>
          <p:nvPr/>
        </p:nvSpPr>
        <p:spPr>
          <a:xfrm>
            <a:off x="1989750" y="2070050"/>
            <a:ext cx="122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pull request</a:t>
            </a:r>
          </a:p>
        </p:txBody>
      </p:sp>
      <p:sp>
        <p:nvSpPr>
          <p:cNvPr id="438" name="Shape 438"/>
          <p:cNvSpPr/>
          <p:nvPr/>
        </p:nvSpPr>
        <p:spPr>
          <a:xfrm rot="-4876383">
            <a:off x="4759279" y="1708979"/>
            <a:ext cx="1346099" cy="758733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39" name="Shape 439"/>
          <p:cNvSpPr txBox="1"/>
          <p:nvPr/>
        </p:nvSpPr>
        <p:spPr>
          <a:xfrm>
            <a:off x="5321175" y="926450"/>
            <a:ext cx="12231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Code Inspection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325500" y="2129250"/>
            <a:ext cx="122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Delivery</a:t>
            </a:r>
          </a:p>
        </p:txBody>
      </p:sp>
      <p:sp>
        <p:nvSpPr>
          <p:cNvPr id="441" name="Shape 441"/>
          <p:cNvSpPr/>
          <p:nvPr/>
        </p:nvSpPr>
        <p:spPr>
          <a:xfrm rot="-4876451">
            <a:off x="4777120" y="1774978"/>
            <a:ext cx="1485295" cy="870892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42" name="Shape 442"/>
          <p:cNvSpPr/>
          <p:nvPr/>
        </p:nvSpPr>
        <p:spPr>
          <a:xfrm>
            <a:off x="5122575" y="2289450"/>
            <a:ext cx="2376625" cy="773625"/>
          </a:xfrm>
          <a:custGeom>
            <a:pathLst>
              <a:path extrusionOk="0" h="30945" w="95065">
                <a:moveTo>
                  <a:pt x="0" y="30945"/>
                </a:moveTo>
                <a:cubicBezTo>
                  <a:pt x="15450" y="26663"/>
                  <a:pt x="31110" y="23037"/>
                  <a:pt x="46278" y="17842"/>
                </a:cubicBezTo>
                <a:cubicBezTo>
                  <a:pt x="62659" y="12230"/>
                  <a:pt x="77749" y="0"/>
                  <a:pt x="95065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43" name="Shape 443"/>
          <p:cNvSpPr/>
          <p:nvPr/>
        </p:nvSpPr>
        <p:spPr>
          <a:xfrm>
            <a:off x="5122575" y="2441850"/>
            <a:ext cx="2376625" cy="773625"/>
          </a:xfrm>
          <a:custGeom>
            <a:pathLst>
              <a:path extrusionOk="0" h="30945" w="95065">
                <a:moveTo>
                  <a:pt x="0" y="30945"/>
                </a:moveTo>
                <a:cubicBezTo>
                  <a:pt x="15450" y="26663"/>
                  <a:pt x="31110" y="23037"/>
                  <a:pt x="46278" y="17842"/>
                </a:cubicBezTo>
                <a:cubicBezTo>
                  <a:pt x="62659" y="12230"/>
                  <a:pt x="77749" y="0"/>
                  <a:pt x="95065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44" name="Shape 444"/>
          <p:cNvSpPr txBox="1"/>
          <p:nvPr/>
        </p:nvSpPr>
        <p:spPr>
          <a:xfrm>
            <a:off x="7157300" y="3599350"/>
            <a:ext cx="122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Testing</a:t>
            </a:r>
          </a:p>
        </p:txBody>
      </p:sp>
      <p:sp>
        <p:nvSpPr>
          <p:cNvPr id="445" name="Shape 445"/>
          <p:cNvSpPr/>
          <p:nvPr/>
        </p:nvSpPr>
        <p:spPr>
          <a:xfrm>
            <a:off x="5101675" y="3366275"/>
            <a:ext cx="2299950" cy="390300"/>
          </a:xfrm>
          <a:custGeom>
            <a:pathLst>
              <a:path extrusionOk="0" h="15612" w="91998">
                <a:moveTo>
                  <a:pt x="0" y="0"/>
                </a:moveTo>
                <a:cubicBezTo>
                  <a:pt x="16817" y="654"/>
                  <a:pt x="33799" y="1716"/>
                  <a:pt x="50181" y="5576"/>
                </a:cubicBezTo>
                <a:cubicBezTo>
                  <a:pt x="64133" y="8863"/>
                  <a:pt x="77663" y="15612"/>
                  <a:pt x="91998" y="15612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46" name="Shape 446"/>
          <p:cNvSpPr/>
          <p:nvPr/>
        </p:nvSpPr>
        <p:spPr>
          <a:xfrm>
            <a:off x="5101675" y="3493600"/>
            <a:ext cx="2299950" cy="390300"/>
          </a:xfrm>
          <a:custGeom>
            <a:pathLst>
              <a:path extrusionOk="0" h="15612" w="91998">
                <a:moveTo>
                  <a:pt x="0" y="0"/>
                </a:moveTo>
                <a:cubicBezTo>
                  <a:pt x="16817" y="654"/>
                  <a:pt x="33799" y="1716"/>
                  <a:pt x="50181" y="5576"/>
                </a:cubicBezTo>
                <a:cubicBezTo>
                  <a:pt x="64133" y="8863"/>
                  <a:pt x="77663" y="15612"/>
                  <a:pt x="91998" y="15612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47" name="Shape 447"/>
          <p:cNvSpPr/>
          <p:nvPr/>
        </p:nvSpPr>
        <p:spPr>
          <a:xfrm>
            <a:off x="1261475" y="1819049"/>
            <a:ext cx="2662307" cy="1142971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48" name="Shape 448"/>
          <p:cNvSpPr txBox="1"/>
          <p:nvPr/>
        </p:nvSpPr>
        <p:spPr>
          <a:xfrm>
            <a:off x="1445175" y="2721675"/>
            <a:ext cx="1420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accept/reject</a:t>
            </a:r>
          </a:p>
        </p:txBody>
      </p:sp>
      <p:sp>
        <p:nvSpPr>
          <p:cNvPr id="449" name="Shape 449"/>
          <p:cNvSpPr/>
          <p:nvPr/>
        </p:nvSpPr>
        <p:spPr>
          <a:xfrm flipH="1" rot="6825727">
            <a:off x="-117517" y="2265143"/>
            <a:ext cx="2062371" cy="830391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50" name="Shape 450"/>
          <p:cNvSpPr txBox="1"/>
          <p:nvPr/>
        </p:nvSpPr>
        <p:spPr>
          <a:xfrm>
            <a:off x="39150" y="3712750"/>
            <a:ext cx="2078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Code Style</a:t>
            </a:r>
          </a:p>
        </p:txBody>
      </p:sp>
      <p:sp>
        <p:nvSpPr>
          <p:cNvPr id="451" name="Shape 451"/>
          <p:cNvSpPr txBox="1"/>
          <p:nvPr>
            <p:ph idx="4294967295" type="subTitle"/>
          </p:nvPr>
        </p:nvSpPr>
        <p:spPr>
          <a:xfrm>
            <a:off x="7449700" y="4696250"/>
            <a:ext cx="1654500" cy="3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@fondelsur</a:t>
            </a:r>
          </a:p>
        </p:txBody>
      </p:sp>
      <p:grpSp>
        <p:nvGrpSpPr>
          <p:cNvPr id="452" name="Shape 452"/>
          <p:cNvGrpSpPr/>
          <p:nvPr/>
        </p:nvGrpSpPr>
        <p:grpSpPr>
          <a:xfrm>
            <a:off x="186461" y="4117709"/>
            <a:ext cx="726475" cy="669220"/>
            <a:chOff x="54825" y="152400"/>
            <a:chExt cx="2781300" cy="2435300"/>
          </a:xfrm>
        </p:grpSpPr>
        <p:pic>
          <p:nvPicPr>
            <p:cNvPr id="453" name="Shape 45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25" y="1835225"/>
              <a:ext cx="2781300" cy="752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Shape 45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2000" y="152400"/>
              <a:ext cx="2266950" cy="172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5" name="Shape 455"/>
          <p:cNvSpPr txBox="1"/>
          <p:nvPr/>
        </p:nvSpPr>
        <p:spPr>
          <a:xfrm rot="-1188232">
            <a:off x="-31900" y="4592622"/>
            <a:ext cx="1425613" cy="410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134F5C"/>
                </a:solidFill>
                <a:latin typeface="Pinyon Script"/>
                <a:ea typeface="Pinyon Script"/>
                <a:cs typeface="Pinyon Script"/>
                <a:sym typeface="Pinyon Script"/>
              </a:rPr>
              <a:t>BeDjango chef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718250" y="221087"/>
            <a:ext cx="5407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</a:p>
        </p:txBody>
      </p:sp>
      <p:pic>
        <p:nvPicPr>
          <p:cNvPr id="462" name="Shape 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" id="463" name="Shape 4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028" y="2411449"/>
            <a:ext cx="1420825" cy="1420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hub" id="464" name="Shape 4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474" y="994899"/>
            <a:ext cx="726149" cy="72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/>
          <p:nvPr/>
        </p:nvSpPr>
        <p:spPr>
          <a:xfrm>
            <a:off x="1407851" y="1819049"/>
            <a:ext cx="2515954" cy="961796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66" name="Shape 466"/>
          <p:cNvSpPr txBox="1"/>
          <p:nvPr/>
        </p:nvSpPr>
        <p:spPr>
          <a:xfrm>
            <a:off x="1989750" y="2070050"/>
            <a:ext cx="122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pull request</a:t>
            </a:r>
          </a:p>
        </p:txBody>
      </p:sp>
      <p:sp>
        <p:nvSpPr>
          <p:cNvPr id="467" name="Shape 467"/>
          <p:cNvSpPr/>
          <p:nvPr/>
        </p:nvSpPr>
        <p:spPr>
          <a:xfrm rot="-4876383">
            <a:off x="4759279" y="1708979"/>
            <a:ext cx="1346099" cy="758733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68" name="Shape 468"/>
          <p:cNvSpPr/>
          <p:nvPr/>
        </p:nvSpPr>
        <p:spPr>
          <a:xfrm rot="-4876451">
            <a:off x="4777120" y="1774978"/>
            <a:ext cx="1485295" cy="870892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69" name="Shape 469"/>
          <p:cNvSpPr/>
          <p:nvPr/>
        </p:nvSpPr>
        <p:spPr>
          <a:xfrm>
            <a:off x="5122575" y="2289450"/>
            <a:ext cx="2376625" cy="773625"/>
          </a:xfrm>
          <a:custGeom>
            <a:pathLst>
              <a:path extrusionOk="0" h="30945" w="95065">
                <a:moveTo>
                  <a:pt x="0" y="30945"/>
                </a:moveTo>
                <a:cubicBezTo>
                  <a:pt x="15450" y="26663"/>
                  <a:pt x="31110" y="23037"/>
                  <a:pt x="46278" y="17842"/>
                </a:cubicBezTo>
                <a:cubicBezTo>
                  <a:pt x="62659" y="12230"/>
                  <a:pt x="77749" y="0"/>
                  <a:pt x="95065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0" name="Shape 470"/>
          <p:cNvSpPr/>
          <p:nvPr/>
        </p:nvSpPr>
        <p:spPr>
          <a:xfrm>
            <a:off x="5122575" y="2441850"/>
            <a:ext cx="2376625" cy="773625"/>
          </a:xfrm>
          <a:custGeom>
            <a:pathLst>
              <a:path extrusionOk="0" h="30945" w="95065">
                <a:moveTo>
                  <a:pt x="0" y="30945"/>
                </a:moveTo>
                <a:cubicBezTo>
                  <a:pt x="15450" y="26663"/>
                  <a:pt x="31110" y="23037"/>
                  <a:pt x="46278" y="17842"/>
                </a:cubicBezTo>
                <a:cubicBezTo>
                  <a:pt x="62659" y="12230"/>
                  <a:pt x="77749" y="0"/>
                  <a:pt x="95065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71" name="Shape 471"/>
          <p:cNvSpPr/>
          <p:nvPr/>
        </p:nvSpPr>
        <p:spPr>
          <a:xfrm>
            <a:off x="5101675" y="3366275"/>
            <a:ext cx="2299950" cy="390300"/>
          </a:xfrm>
          <a:custGeom>
            <a:pathLst>
              <a:path extrusionOk="0" h="15612" w="91998">
                <a:moveTo>
                  <a:pt x="0" y="0"/>
                </a:moveTo>
                <a:cubicBezTo>
                  <a:pt x="16817" y="654"/>
                  <a:pt x="33799" y="1716"/>
                  <a:pt x="50181" y="5576"/>
                </a:cubicBezTo>
                <a:cubicBezTo>
                  <a:pt x="64133" y="8863"/>
                  <a:pt x="77663" y="15612"/>
                  <a:pt x="91998" y="15612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2" name="Shape 472"/>
          <p:cNvSpPr/>
          <p:nvPr/>
        </p:nvSpPr>
        <p:spPr>
          <a:xfrm>
            <a:off x="5101675" y="3493600"/>
            <a:ext cx="2299950" cy="390300"/>
          </a:xfrm>
          <a:custGeom>
            <a:pathLst>
              <a:path extrusionOk="0" h="15612" w="91998">
                <a:moveTo>
                  <a:pt x="0" y="0"/>
                </a:moveTo>
                <a:cubicBezTo>
                  <a:pt x="16817" y="654"/>
                  <a:pt x="33799" y="1716"/>
                  <a:pt x="50181" y="5576"/>
                </a:cubicBezTo>
                <a:cubicBezTo>
                  <a:pt x="64133" y="8863"/>
                  <a:pt x="77663" y="15612"/>
                  <a:pt x="91998" y="15612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473" name="Shape 473"/>
          <p:cNvSpPr/>
          <p:nvPr/>
        </p:nvSpPr>
        <p:spPr>
          <a:xfrm>
            <a:off x="1261475" y="1819049"/>
            <a:ext cx="2662307" cy="1142971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4" name="Shape 474"/>
          <p:cNvSpPr txBox="1"/>
          <p:nvPr/>
        </p:nvSpPr>
        <p:spPr>
          <a:xfrm>
            <a:off x="1445175" y="2721675"/>
            <a:ext cx="1420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accept/reject</a:t>
            </a:r>
          </a:p>
        </p:txBody>
      </p:sp>
      <p:pic>
        <p:nvPicPr>
          <p:cNvPr descr="Resultado de imagen de jshint" id="475" name="Shape 4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5852" y="962114"/>
            <a:ext cx="897242" cy="390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pylint" id="476" name="Shape 4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0600" y="904227"/>
            <a:ext cx="899819" cy="506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onarqube" id="477" name="Shape 4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16519" y="936537"/>
            <a:ext cx="441450" cy="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5886850" y="904225"/>
            <a:ext cx="366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+</a:t>
            </a:r>
          </a:p>
        </p:txBody>
      </p:sp>
      <p:pic>
        <p:nvPicPr>
          <p:cNvPr id="479" name="Shape 4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05761" y="2149700"/>
            <a:ext cx="1153963" cy="11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python" id="480" name="Shape 4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51800" y="1787150"/>
            <a:ext cx="502300" cy="50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django logo" id="481" name="Shape 4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4091" y="1721050"/>
            <a:ext cx="886708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jmeter icon" id="482" name="Shape 4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75463" y="4031900"/>
            <a:ext cx="1004912" cy="3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/>
          <p:nvPr/>
        </p:nvSpPr>
        <p:spPr>
          <a:xfrm>
            <a:off x="7548400" y="3612400"/>
            <a:ext cx="1086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00AB57"/>
                </a:solidFill>
                <a:latin typeface="Raleway"/>
                <a:ea typeface="Raleway"/>
                <a:cs typeface="Raleway"/>
                <a:sym typeface="Raleway"/>
              </a:rPr>
              <a:t>PyUnit</a:t>
            </a:r>
          </a:p>
        </p:txBody>
      </p:sp>
      <p:pic>
        <p:nvPicPr>
          <p:cNvPr descr="Resultado de imagen de selenium logo" id="484" name="Shape 48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87224" y="3907362"/>
            <a:ext cx="754796" cy="68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10424" y="4515310"/>
            <a:ext cx="2376626" cy="39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/>
          <p:nvPr/>
        </p:nvSpPr>
        <p:spPr>
          <a:xfrm>
            <a:off x="7499200" y="2117500"/>
            <a:ext cx="121800" cy="1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 txBox="1"/>
          <p:nvPr>
            <p:ph idx="4294967295" type="subTitle"/>
          </p:nvPr>
        </p:nvSpPr>
        <p:spPr>
          <a:xfrm>
            <a:off x="7449700" y="4696250"/>
            <a:ext cx="1654500" cy="3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@fondelsur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74100" y="3716700"/>
            <a:ext cx="2078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00AB57"/>
                </a:solidFill>
                <a:latin typeface="Raleway"/>
                <a:ea typeface="Raleway"/>
                <a:cs typeface="Raleway"/>
                <a:sym typeface="Raleway"/>
              </a:rPr>
              <a:t>PEP 8 - Code Style</a:t>
            </a:r>
          </a:p>
        </p:txBody>
      </p:sp>
      <p:sp>
        <p:nvSpPr>
          <p:cNvPr id="489" name="Shape 489"/>
          <p:cNvSpPr/>
          <p:nvPr/>
        </p:nvSpPr>
        <p:spPr>
          <a:xfrm flipH="1" rot="6825727">
            <a:off x="-117517" y="2265143"/>
            <a:ext cx="2062371" cy="830391"/>
          </a:xfrm>
          <a:custGeom>
            <a:pathLst>
              <a:path extrusionOk="0" h="32896" w="36520">
                <a:moveTo>
                  <a:pt x="36520" y="32896"/>
                </a:moveTo>
                <a:cubicBezTo>
                  <a:pt x="20136" y="32896"/>
                  <a:pt x="0" y="16383"/>
                  <a:pt x="0" y="0"/>
                </a:cubicBezTo>
              </a:path>
            </a:pathLst>
          </a:custGeom>
          <a:noFill/>
          <a:ln cap="flat" cmpd="sng" w="19050">
            <a:solidFill>
              <a:srgbClr val="00AB57"/>
            </a:solidFill>
            <a:prstDash val="solid"/>
            <a:round/>
            <a:headEnd len="lg" w="lg" type="stealth"/>
            <a:tailEnd len="lg" w="lg" type="none"/>
          </a:ln>
        </p:spPr>
      </p:sp>
      <p:grpSp>
        <p:nvGrpSpPr>
          <p:cNvPr id="490" name="Shape 490"/>
          <p:cNvGrpSpPr/>
          <p:nvPr/>
        </p:nvGrpSpPr>
        <p:grpSpPr>
          <a:xfrm>
            <a:off x="186461" y="4117709"/>
            <a:ext cx="726475" cy="669220"/>
            <a:chOff x="54825" y="152400"/>
            <a:chExt cx="2781300" cy="2435300"/>
          </a:xfrm>
        </p:grpSpPr>
        <p:pic>
          <p:nvPicPr>
            <p:cNvPr id="491" name="Shape 49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825" y="1835225"/>
              <a:ext cx="2781300" cy="752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Shape 49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12000" y="152400"/>
              <a:ext cx="2266950" cy="172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Shape 493"/>
          <p:cNvSpPr txBox="1"/>
          <p:nvPr/>
        </p:nvSpPr>
        <p:spPr>
          <a:xfrm rot="-1188232">
            <a:off x="-31900" y="4592622"/>
            <a:ext cx="1425613" cy="410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134F5C"/>
                </a:solidFill>
                <a:latin typeface="Pinyon Script"/>
                <a:ea typeface="Pinyon Script"/>
                <a:cs typeface="Pinyon Script"/>
                <a:sym typeface="Pinyon Script"/>
              </a:rPr>
              <a:t>BeDjango chef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pic>
        <p:nvPicPr>
          <p:cNvPr descr="Emergya-DJango001.JPG" id="133" name="Shape 133"/>
          <p:cNvPicPr preferRelativeResize="0"/>
          <p:nvPr/>
        </p:nvPicPr>
        <p:blipFill rotWithShape="1">
          <a:blip r:embed="rId3">
            <a:alphaModFix/>
          </a:blip>
          <a:srcRect b="7025" l="13076" r="57196" t="39755"/>
          <a:stretch/>
        </p:blipFill>
        <p:spPr>
          <a:xfrm>
            <a:off x="5172050" y="637025"/>
            <a:ext cx="3968701" cy="47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173700" y="683099"/>
            <a:ext cx="3968700" cy="4460700"/>
          </a:xfrm>
          <a:prstGeom prst="rect">
            <a:avLst/>
          </a:prstGeom>
          <a:solidFill>
            <a:srgbClr val="00AB57">
              <a:alpha val="556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67250" y="1310275"/>
            <a:ext cx="4899600" cy="28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1 - Control de Versiones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2 - Principales herramientas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3 - Terminología básica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4 - Git y GitHub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5 - Comandos de Git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6 - Crear un repositorio / Taller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7 - Flujo de trabajo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Estructura de la charla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/>
        </p:nvSpPr>
        <p:spPr>
          <a:xfrm>
            <a:off x="718250" y="221100"/>
            <a:ext cx="5407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lackboard" id="501" name="Shape 5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100" y="1121000"/>
            <a:ext cx="5185325" cy="34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2056200" y="2026650"/>
            <a:ext cx="51852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6000">
                <a:solidFill>
                  <a:srgbClr val="FFFFFF"/>
                </a:solidFill>
                <a:latin typeface="Indie Flower"/>
                <a:ea typeface="Indie Flower"/>
                <a:cs typeface="Indie Flower"/>
                <a:sym typeface="Indie Flower"/>
              </a:rPr>
              <a:t>Questions</a:t>
            </a:r>
            <a:r>
              <a:rPr lang="es" sz="6000">
                <a:solidFill>
                  <a:srgbClr val="00AB57"/>
                </a:solidFill>
                <a:latin typeface="Indie Flower"/>
                <a:ea typeface="Indie Flower"/>
                <a:cs typeface="Indie Flower"/>
                <a:sym typeface="Indie Flower"/>
              </a:rPr>
              <a:t>?</a:t>
            </a:r>
          </a:p>
        </p:txBody>
      </p:sp>
      <p:sp>
        <p:nvSpPr>
          <p:cNvPr id="503" name="Shape 503"/>
          <p:cNvSpPr txBox="1"/>
          <p:nvPr>
            <p:ph idx="4294967295" type="subTitle"/>
          </p:nvPr>
        </p:nvSpPr>
        <p:spPr>
          <a:xfrm>
            <a:off x="7449700" y="4696250"/>
            <a:ext cx="1654500" cy="3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@fondelsur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.Emergya-meetings018.jpeg" id="508" name="Shape 508"/>
          <p:cNvPicPr preferRelativeResize="0"/>
          <p:nvPr/>
        </p:nvPicPr>
        <p:blipFill rotWithShape="1">
          <a:blip r:embed="rId3">
            <a:alphaModFix/>
          </a:blip>
          <a:srcRect b="0" l="0" r="1205" t="16638"/>
          <a:stretch/>
        </p:blipFill>
        <p:spPr>
          <a:xfrm>
            <a:off x="0" y="-10875"/>
            <a:ext cx="916484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/>
          <p:nvPr/>
        </p:nvSpPr>
        <p:spPr>
          <a:xfrm>
            <a:off x="10425" y="0"/>
            <a:ext cx="9164700" cy="5143500"/>
          </a:xfrm>
          <a:prstGeom prst="rect">
            <a:avLst/>
          </a:prstGeom>
          <a:solidFill>
            <a:srgbClr val="00AB57">
              <a:alpha val="527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1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30056" y="4604201"/>
            <a:ext cx="123000" cy="216600"/>
          </a:xfrm>
          <a:custGeom>
            <a:pathLst>
              <a:path extrusionOk="0" h="120000" w="120000">
                <a:moveTo>
                  <a:pt x="104525" y="0"/>
                </a:moveTo>
                <a:cubicBezTo>
                  <a:pt x="15474" y="0"/>
                  <a:pt x="15474" y="0"/>
                  <a:pt x="15474" y="0"/>
                </a:cubicBezTo>
                <a:cubicBezTo>
                  <a:pt x="7007" y="0"/>
                  <a:pt x="0" y="3806"/>
                  <a:pt x="0" y="8772"/>
                </a:cubicBezTo>
                <a:cubicBezTo>
                  <a:pt x="0" y="111227"/>
                  <a:pt x="0" y="111227"/>
                  <a:pt x="0" y="111227"/>
                </a:cubicBezTo>
                <a:cubicBezTo>
                  <a:pt x="0" y="116027"/>
                  <a:pt x="7007" y="120000"/>
                  <a:pt x="15474" y="120000"/>
                </a:cubicBezTo>
                <a:cubicBezTo>
                  <a:pt x="104525" y="120000"/>
                  <a:pt x="104525" y="120000"/>
                  <a:pt x="104525" y="120000"/>
                </a:cubicBezTo>
                <a:cubicBezTo>
                  <a:pt x="113284" y="120000"/>
                  <a:pt x="120000" y="116027"/>
                  <a:pt x="120000" y="111227"/>
                </a:cubicBezTo>
                <a:cubicBezTo>
                  <a:pt x="120000" y="8772"/>
                  <a:pt x="120000" y="8772"/>
                  <a:pt x="120000" y="8772"/>
                </a:cubicBezTo>
                <a:cubicBezTo>
                  <a:pt x="120000" y="3806"/>
                  <a:pt x="113284" y="0"/>
                  <a:pt x="104525" y="0"/>
                </a:cubicBezTo>
                <a:close/>
                <a:moveTo>
                  <a:pt x="38248" y="5296"/>
                </a:moveTo>
                <a:cubicBezTo>
                  <a:pt x="82043" y="5296"/>
                  <a:pt x="82043" y="5296"/>
                  <a:pt x="82043" y="5296"/>
                </a:cubicBezTo>
                <a:cubicBezTo>
                  <a:pt x="83211" y="5296"/>
                  <a:pt x="84087" y="6289"/>
                  <a:pt x="84087" y="7448"/>
                </a:cubicBezTo>
                <a:cubicBezTo>
                  <a:pt x="84087" y="8606"/>
                  <a:pt x="83211" y="9434"/>
                  <a:pt x="82043" y="9434"/>
                </a:cubicBezTo>
                <a:cubicBezTo>
                  <a:pt x="38248" y="9434"/>
                  <a:pt x="38248" y="9434"/>
                  <a:pt x="38248" y="9434"/>
                </a:cubicBezTo>
                <a:cubicBezTo>
                  <a:pt x="37080" y="9434"/>
                  <a:pt x="36204" y="8606"/>
                  <a:pt x="36204" y="7448"/>
                </a:cubicBezTo>
                <a:cubicBezTo>
                  <a:pt x="36204" y="6289"/>
                  <a:pt x="37080" y="5296"/>
                  <a:pt x="38248" y="5296"/>
                </a:cubicBezTo>
                <a:close/>
                <a:moveTo>
                  <a:pt x="60145" y="111393"/>
                </a:moveTo>
                <a:cubicBezTo>
                  <a:pt x="54598" y="111393"/>
                  <a:pt x="50218" y="108910"/>
                  <a:pt x="50218" y="105765"/>
                </a:cubicBezTo>
                <a:cubicBezTo>
                  <a:pt x="50218" y="102786"/>
                  <a:pt x="54598" y="100137"/>
                  <a:pt x="60145" y="100137"/>
                </a:cubicBezTo>
                <a:cubicBezTo>
                  <a:pt x="65401" y="100137"/>
                  <a:pt x="69781" y="102786"/>
                  <a:pt x="69781" y="105765"/>
                </a:cubicBezTo>
                <a:cubicBezTo>
                  <a:pt x="69781" y="108910"/>
                  <a:pt x="65401" y="111393"/>
                  <a:pt x="60145" y="111393"/>
                </a:cubicBezTo>
                <a:close/>
                <a:moveTo>
                  <a:pt x="108613" y="92193"/>
                </a:moveTo>
                <a:cubicBezTo>
                  <a:pt x="11678" y="92193"/>
                  <a:pt x="11678" y="92193"/>
                  <a:pt x="11678" y="92193"/>
                </a:cubicBezTo>
                <a:cubicBezTo>
                  <a:pt x="11678" y="14731"/>
                  <a:pt x="11678" y="14731"/>
                  <a:pt x="11678" y="14731"/>
                </a:cubicBezTo>
                <a:cubicBezTo>
                  <a:pt x="108613" y="14731"/>
                  <a:pt x="108613" y="14731"/>
                  <a:pt x="108613" y="14731"/>
                </a:cubicBezTo>
                <a:lnTo>
                  <a:pt x="108613" y="921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8C8C8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1" name="Shape 511"/>
          <p:cNvGrpSpPr/>
          <p:nvPr/>
        </p:nvGrpSpPr>
        <p:grpSpPr>
          <a:xfrm>
            <a:off x="4709709" y="4636857"/>
            <a:ext cx="199385" cy="151280"/>
            <a:chOff x="7374442" y="5046773"/>
            <a:chExt cx="265847" cy="201707"/>
          </a:xfrm>
        </p:grpSpPr>
        <p:sp>
          <p:nvSpPr>
            <p:cNvPr id="512" name="Shape 512"/>
            <p:cNvSpPr/>
            <p:nvPr/>
          </p:nvSpPr>
          <p:spPr>
            <a:xfrm>
              <a:off x="7382202" y="5168980"/>
              <a:ext cx="243900" cy="79500"/>
            </a:xfrm>
            <a:custGeom>
              <a:pathLst>
                <a:path extrusionOk="0" h="120000" w="120000">
                  <a:moveTo>
                    <a:pt x="112549" y="120000"/>
                  </a:moveTo>
                  <a:cubicBezTo>
                    <a:pt x="115294" y="120000"/>
                    <a:pt x="117843" y="117000"/>
                    <a:pt x="120000" y="111000"/>
                  </a:cubicBezTo>
                  <a:cubicBezTo>
                    <a:pt x="83725" y="0"/>
                    <a:pt x="83725" y="0"/>
                    <a:pt x="83725" y="0"/>
                  </a:cubicBezTo>
                  <a:cubicBezTo>
                    <a:pt x="82941" y="1800"/>
                    <a:pt x="81960" y="4200"/>
                    <a:pt x="81176" y="5400"/>
                  </a:cubicBezTo>
                  <a:cubicBezTo>
                    <a:pt x="78431" y="12000"/>
                    <a:pt x="76274" y="16800"/>
                    <a:pt x="74705" y="19800"/>
                  </a:cubicBezTo>
                  <a:cubicBezTo>
                    <a:pt x="72941" y="23400"/>
                    <a:pt x="70784" y="27000"/>
                    <a:pt x="67843" y="30600"/>
                  </a:cubicBezTo>
                  <a:cubicBezTo>
                    <a:pt x="65098" y="34200"/>
                    <a:pt x="62549" y="36000"/>
                    <a:pt x="60000" y="36000"/>
                  </a:cubicBezTo>
                  <a:cubicBezTo>
                    <a:pt x="60000" y="36000"/>
                    <a:pt x="60000" y="36000"/>
                    <a:pt x="60000" y="36000"/>
                  </a:cubicBezTo>
                  <a:cubicBezTo>
                    <a:pt x="59803" y="36000"/>
                    <a:pt x="59803" y="36000"/>
                    <a:pt x="59803" y="36000"/>
                  </a:cubicBezTo>
                  <a:cubicBezTo>
                    <a:pt x="57450" y="36000"/>
                    <a:pt x="54901" y="34200"/>
                    <a:pt x="51960" y="30600"/>
                  </a:cubicBezTo>
                  <a:cubicBezTo>
                    <a:pt x="49215" y="27000"/>
                    <a:pt x="47058" y="23400"/>
                    <a:pt x="45294" y="19800"/>
                  </a:cubicBezTo>
                  <a:cubicBezTo>
                    <a:pt x="43529" y="16800"/>
                    <a:pt x="41372" y="12000"/>
                    <a:pt x="38627" y="5400"/>
                  </a:cubicBezTo>
                  <a:cubicBezTo>
                    <a:pt x="37843" y="4200"/>
                    <a:pt x="37058" y="2400"/>
                    <a:pt x="36274" y="0"/>
                  </a:cubicBezTo>
                  <a:cubicBezTo>
                    <a:pt x="0" y="111000"/>
                    <a:pt x="0" y="111000"/>
                    <a:pt x="0" y="111000"/>
                  </a:cubicBezTo>
                  <a:cubicBezTo>
                    <a:pt x="1960" y="117000"/>
                    <a:pt x="4509" y="120000"/>
                    <a:pt x="7450" y="120000"/>
                  </a:cubicBezTo>
                  <a:lnTo>
                    <a:pt x="11254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8C8C8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7377352" y="5109817"/>
              <a:ext cx="65100" cy="111900"/>
            </a:xfrm>
            <a:custGeom>
              <a:pathLst>
                <a:path extrusionOk="0" h="120000" w="120000">
                  <a:moveTo>
                    <a:pt x="27239" y="13665"/>
                  </a:moveTo>
                  <a:cubicBezTo>
                    <a:pt x="16932" y="9822"/>
                    <a:pt x="8098" y="5124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50818"/>
                    <a:pt x="120000" y="50818"/>
                    <a:pt x="120000" y="50818"/>
                  </a:cubicBezTo>
                  <a:cubicBezTo>
                    <a:pt x="95705" y="40996"/>
                    <a:pt x="64785" y="28612"/>
                    <a:pt x="27239" y="13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8C8C8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75190" y="5109817"/>
              <a:ext cx="65100" cy="111900"/>
            </a:xfrm>
            <a:custGeom>
              <a:pathLst>
                <a:path extrusionOk="0" h="120000" w="120000">
                  <a:moveTo>
                    <a:pt x="92760" y="13665"/>
                  </a:moveTo>
                  <a:cubicBezTo>
                    <a:pt x="56687" y="27758"/>
                    <a:pt x="25030" y="40142"/>
                    <a:pt x="0" y="50818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1901" y="5124"/>
                    <a:pt x="103067" y="9395"/>
                    <a:pt x="92760" y="13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8C8C8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7374442" y="5046773"/>
              <a:ext cx="259800" cy="130500"/>
            </a:xfrm>
            <a:custGeom>
              <a:pathLst>
                <a:path extrusionOk="0" h="120000" w="120000">
                  <a:moveTo>
                    <a:pt x="109325" y="0"/>
                  </a:moveTo>
                  <a:cubicBezTo>
                    <a:pt x="10674" y="0"/>
                    <a:pt x="10674" y="0"/>
                    <a:pt x="10674" y="0"/>
                  </a:cubicBezTo>
                  <a:cubicBezTo>
                    <a:pt x="7177" y="0"/>
                    <a:pt x="4601" y="2568"/>
                    <a:pt x="2760" y="6972"/>
                  </a:cubicBezTo>
                  <a:cubicBezTo>
                    <a:pt x="920" y="11743"/>
                    <a:pt x="0" y="17614"/>
                    <a:pt x="0" y="24587"/>
                  </a:cubicBezTo>
                  <a:cubicBezTo>
                    <a:pt x="0" y="30091"/>
                    <a:pt x="1104" y="35963"/>
                    <a:pt x="3680" y="42568"/>
                  </a:cubicBezTo>
                  <a:cubicBezTo>
                    <a:pt x="6073" y="49174"/>
                    <a:pt x="8650" y="54311"/>
                    <a:pt x="11411" y="57981"/>
                  </a:cubicBezTo>
                  <a:cubicBezTo>
                    <a:pt x="12883" y="60183"/>
                    <a:pt x="17484" y="66788"/>
                    <a:pt x="25214" y="77064"/>
                  </a:cubicBezTo>
                  <a:cubicBezTo>
                    <a:pt x="29263" y="82935"/>
                    <a:pt x="32944" y="87706"/>
                    <a:pt x="35889" y="92110"/>
                  </a:cubicBezTo>
                  <a:cubicBezTo>
                    <a:pt x="38650" y="95779"/>
                    <a:pt x="40858" y="99082"/>
                    <a:pt x="42699" y="101651"/>
                  </a:cubicBezTo>
                  <a:cubicBezTo>
                    <a:pt x="42883" y="102018"/>
                    <a:pt x="43251" y="102385"/>
                    <a:pt x="43803" y="103119"/>
                  </a:cubicBezTo>
                  <a:cubicBezTo>
                    <a:pt x="44171" y="103853"/>
                    <a:pt x="44907" y="104587"/>
                    <a:pt x="45644" y="105688"/>
                  </a:cubicBezTo>
                  <a:cubicBezTo>
                    <a:pt x="47116" y="107889"/>
                    <a:pt x="48220" y="109357"/>
                    <a:pt x="49141" y="110825"/>
                  </a:cubicBezTo>
                  <a:cubicBezTo>
                    <a:pt x="50245" y="111926"/>
                    <a:pt x="51349" y="113394"/>
                    <a:pt x="52638" y="115229"/>
                  </a:cubicBezTo>
                  <a:cubicBezTo>
                    <a:pt x="54110" y="116697"/>
                    <a:pt x="55398" y="117798"/>
                    <a:pt x="56503" y="118532"/>
                  </a:cubicBezTo>
                  <a:cubicBezTo>
                    <a:pt x="57791" y="119633"/>
                    <a:pt x="58895" y="120000"/>
                    <a:pt x="59815" y="120000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61104" y="120000"/>
                    <a:pt x="62208" y="119633"/>
                    <a:pt x="63312" y="118532"/>
                  </a:cubicBezTo>
                  <a:cubicBezTo>
                    <a:pt x="64601" y="117798"/>
                    <a:pt x="65889" y="116697"/>
                    <a:pt x="67177" y="115229"/>
                  </a:cubicBezTo>
                  <a:cubicBezTo>
                    <a:pt x="68650" y="113394"/>
                    <a:pt x="69754" y="111926"/>
                    <a:pt x="70674" y="110825"/>
                  </a:cubicBezTo>
                  <a:cubicBezTo>
                    <a:pt x="71595" y="109357"/>
                    <a:pt x="72883" y="107889"/>
                    <a:pt x="74355" y="105688"/>
                  </a:cubicBezTo>
                  <a:cubicBezTo>
                    <a:pt x="75092" y="104587"/>
                    <a:pt x="75644" y="103853"/>
                    <a:pt x="76196" y="103119"/>
                  </a:cubicBezTo>
                  <a:cubicBezTo>
                    <a:pt x="76564" y="102385"/>
                    <a:pt x="76932" y="102018"/>
                    <a:pt x="77116" y="101651"/>
                  </a:cubicBezTo>
                  <a:cubicBezTo>
                    <a:pt x="78588" y="99449"/>
                    <a:pt x="80981" y="96513"/>
                    <a:pt x="83926" y="92110"/>
                  </a:cubicBezTo>
                  <a:cubicBezTo>
                    <a:pt x="89447" y="84403"/>
                    <a:pt x="97730" y="73027"/>
                    <a:pt x="108588" y="57981"/>
                  </a:cubicBezTo>
                  <a:cubicBezTo>
                    <a:pt x="111901" y="53577"/>
                    <a:pt x="114478" y="48073"/>
                    <a:pt x="116687" y="41834"/>
                  </a:cubicBezTo>
                  <a:cubicBezTo>
                    <a:pt x="118895" y="35229"/>
                    <a:pt x="120000" y="28623"/>
                    <a:pt x="120000" y="21651"/>
                  </a:cubicBezTo>
                  <a:cubicBezTo>
                    <a:pt x="120000" y="15779"/>
                    <a:pt x="118895" y="10642"/>
                    <a:pt x="116871" y="6238"/>
                  </a:cubicBezTo>
                  <a:cubicBezTo>
                    <a:pt x="114662" y="2201"/>
                    <a:pt x="112269" y="0"/>
                    <a:pt x="109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8C8C8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6" name="Shape 516"/>
          <p:cNvSpPr/>
          <p:nvPr/>
        </p:nvSpPr>
        <p:spPr>
          <a:xfrm>
            <a:off x="465899" y="4594887"/>
            <a:ext cx="158400" cy="235200"/>
          </a:xfrm>
          <a:custGeom>
            <a:pathLst>
              <a:path extrusionOk="0" h="120000" w="120000">
                <a:moveTo>
                  <a:pt x="102471" y="11700"/>
                </a:moveTo>
                <a:cubicBezTo>
                  <a:pt x="90786" y="3900"/>
                  <a:pt x="76404" y="0"/>
                  <a:pt x="59775" y="0"/>
                </a:cubicBezTo>
                <a:cubicBezTo>
                  <a:pt x="43595" y="0"/>
                  <a:pt x="29213" y="3900"/>
                  <a:pt x="17528" y="11700"/>
                </a:cubicBezTo>
                <a:cubicBezTo>
                  <a:pt x="5842" y="19500"/>
                  <a:pt x="0" y="29100"/>
                  <a:pt x="0" y="39900"/>
                </a:cubicBezTo>
                <a:cubicBezTo>
                  <a:pt x="0" y="45600"/>
                  <a:pt x="1348" y="50400"/>
                  <a:pt x="4044" y="54000"/>
                </a:cubicBezTo>
                <a:cubicBezTo>
                  <a:pt x="46741" y="114600"/>
                  <a:pt x="46741" y="114600"/>
                  <a:pt x="46741" y="114600"/>
                </a:cubicBezTo>
                <a:cubicBezTo>
                  <a:pt x="47640" y="116400"/>
                  <a:pt x="49438" y="117600"/>
                  <a:pt x="52134" y="118500"/>
                </a:cubicBezTo>
                <a:cubicBezTo>
                  <a:pt x="54382" y="119700"/>
                  <a:pt x="57078" y="120000"/>
                  <a:pt x="59775" y="120000"/>
                </a:cubicBezTo>
                <a:cubicBezTo>
                  <a:pt x="62921" y="120000"/>
                  <a:pt x="65617" y="119700"/>
                  <a:pt x="67865" y="118500"/>
                </a:cubicBezTo>
                <a:cubicBezTo>
                  <a:pt x="70561" y="117600"/>
                  <a:pt x="72359" y="116400"/>
                  <a:pt x="73258" y="114600"/>
                </a:cubicBezTo>
                <a:cubicBezTo>
                  <a:pt x="115955" y="54000"/>
                  <a:pt x="115955" y="54000"/>
                  <a:pt x="115955" y="54000"/>
                </a:cubicBezTo>
                <a:cubicBezTo>
                  <a:pt x="118651" y="50400"/>
                  <a:pt x="120000" y="45600"/>
                  <a:pt x="120000" y="39900"/>
                </a:cubicBezTo>
                <a:cubicBezTo>
                  <a:pt x="120000" y="29100"/>
                  <a:pt x="114157" y="19500"/>
                  <a:pt x="102471" y="11700"/>
                </a:cubicBezTo>
                <a:close/>
                <a:moveTo>
                  <a:pt x="81348" y="54300"/>
                </a:moveTo>
                <a:cubicBezTo>
                  <a:pt x="75505" y="58200"/>
                  <a:pt x="68314" y="60000"/>
                  <a:pt x="59775" y="60000"/>
                </a:cubicBezTo>
                <a:cubicBezTo>
                  <a:pt x="51685" y="60000"/>
                  <a:pt x="44494" y="58200"/>
                  <a:pt x="38651" y="54300"/>
                </a:cubicBezTo>
                <a:cubicBezTo>
                  <a:pt x="32808" y="50400"/>
                  <a:pt x="30112" y="45600"/>
                  <a:pt x="30112" y="39900"/>
                </a:cubicBezTo>
                <a:cubicBezTo>
                  <a:pt x="30112" y="34500"/>
                  <a:pt x="32808" y="29700"/>
                  <a:pt x="38651" y="25800"/>
                </a:cubicBezTo>
                <a:cubicBezTo>
                  <a:pt x="44494" y="21900"/>
                  <a:pt x="51685" y="20100"/>
                  <a:pt x="59775" y="20100"/>
                </a:cubicBezTo>
                <a:cubicBezTo>
                  <a:pt x="68314" y="20100"/>
                  <a:pt x="75505" y="21900"/>
                  <a:pt x="81348" y="25800"/>
                </a:cubicBezTo>
                <a:cubicBezTo>
                  <a:pt x="87191" y="29700"/>
                  <a:pt x="89887" y="34500"/>
                  <a:pt x="89887" y="39900"/>
                </a:cubicBezTo>
                <a:cubicBezTo>
                  <a:pt x="89887" y="45600"/>
                  <a:pt x="87191" y="50400"/>
                  <a:pt x="81348" y="54300"/>
                </a:cubicBezTo>
                <a:close/>
                <a:moveTo>
                  <a:pt x="81348" y="54300"/>
                </a:moveTo>
                <a:cubicBezTo>
                  <a:pt x="81348" y="54300"/>
                  <a:pt x="81348" y="54300"/>
                  <a:pt x="81348" y="5430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8C8C8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678175" y="4561549"/>
            <a:ext cx="3198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BeDjango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Sevilla - London - Zurich - Chile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3027008" y="4621035"/>
            <a:ext cx="1233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+34 954 51 75 77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4932800" y="4561549"/>
            <a:ext cx="1565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9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info@bedjango.com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7172206" y="4639302"/>
            <a:ext cx="1579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www.bedjango.com</a:t>
            </a:r>
          </a:p>
        </p:txBody>
      </p:sp>
      <p:pic>
        <p:nvPicPr>
          <p:cNvPr id="521" name="Shape 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250" y="4639450"/>
            <a:ext cx="199399" cy="19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258" y="2096502"/>
            <a:ext cx="3322725" cy="111579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0" y="1149975"/>
            <a:ext cx="9175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144" name="Shape 144"/>
          <p:cNvSpPr/>
          <p:nvPr/>
        </p:nvSpPr>
        <p:spPr>
          <a:xfrm>
            <a:off x="5178750" y="683099"/>
            <a:ext cx="3968700" cy="4460700"/>
          </a:xfrm>
          <a:prstGeom prst="rect">
            <a:avLst/>
          </a:prstGeom>
          <a:solidFill>
            <a:srgbClr val="00AB57">
              <a:alpha val="556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Debe proporcionar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1 - Almacenamiento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2 - Modificaciones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3 - Registro Histórico</a:t>
            </a:r>
          </a:p>
        </p:txBody>
      </p:sp>
      <p:sp>
        <p:nvSpPr>
          <p:cNvPr id="145" name="Shape 145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Control de Versiones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77600" y="838925"/>
            <a:ext cx="4325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Control de versiones (Version Control System):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000">
                <a:latin typeface="Raleway"/>
                <a:ea typeface="Raleway"/>
                <a:cs typeface="Raleway"/>
                <a:sym typeface="Raleway"/>
              </a:rPr>
              <a:t>Es como gestionar todos los cambios que se hacen sobre un producto y sus aplicaciones.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000">
                <a:latin typeface="Raleway"/>
                <a:ea typeface="Raleway"/>
                <a:cs typeface="Raleway"/>
                <a:sym typeface="Raleway"/>
              </a:rPr>
              <a:t>Entendemos por versión el estado en el que se encuentra un producto.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000">
                <a:latin typeface="Raleway"/>
                <a:ea typeface="Raleway"/>
                <a:cs typeface="Raleway"/>
                <a:sym typeface="Raleway"/>
              </a:rPr>
              <a:t>¿Qué ventajas nos aporta?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Git-Icon-1788C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343" y="2521818"/>
            <a:ext cx="1837274" cy="183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155" name="Shape 155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¡No está mal!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15950" y="907675"/>
            <a:ext cx="8602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37900128.jpg"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600" y="10587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166" name="Shape 166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Principales Herramientas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465900" y="876225"/>
            <a:ext cx="4881900" cy="3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Git:</a:t>
            </a:r>
            <a:r>
              <a:rPr lang="es">
                <a:latin typeface="Raleway"/>
                <a:ea typeface="Raleway"/>
                <a:cs typeface="Raleway"/>
                <a:sym typeface="Raleway"/>
              </a:rPr>
              <a:t> Rápido, repos pequeños, ramas mas fáciles, super ágil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Subversion:</a:t>
            </a:r>
            <a:r>
              <a:rPr lang="es">
                <a:latin typeface="Raleway"/>
                <a:ea typeface="Raleway"/>
                <a:cs typeface="Raleway"/>
                <a:sym typeface="Raleway"/>
              </a:rPr>
              <a:t> Podemos extraer subdirectorios de repositorios, es mas fácil de aprender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Mercurial: </a:t>
            </a:r>
            <a:r>
              <a:rPr lang="es">
                <a:latin typeface="Raleway"/>
                <a:ea typeface="Raleway"/>
                <a:cs typeface="Raleway"/>
                <a:sym typeface="Raleway"/>
              </a:rPr>
              <a:t>Menos intuitivo, menos conocido, pocos profesionales. Más seguridad entre pushes. (Sistema propio)</a:t>
            </a:r>
          </a:p>
        </p:txBody>
      </p:sp>
      <p:pic>
        <p:nvPicPr>
          <p:cNvPr descr="LogoSubversion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939" y="2039999"/>
            <a:ext cx="1196700" cy="1034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rcurial.jpg"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200" y="3209350"/>
            <a:ext cx="2091049" cy="1672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-Icon-1788C.png"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398" y="809323"/>
            <a:ext cx="1034649" cy="10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179" name="Shape 179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¡Calma!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15950" y="907675"/>
            <a:ext cx="8602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12939.jp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163" y="1052075"/>
            <a:ext cx="4651674" cy="35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190" name="Shape 190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Terminología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215950" y="907675"/>
            <a:ext cx="86022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Términos más comunes usados entre todos los VCS: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Repositorio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Módulo (conjunto de archivos)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Revisión (“version”)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Tag (Etiqueta)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Baseline (Línea Base)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Rama (Branch)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Desplegar (Checkout)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Publicar (Commit)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Fusión, Integración (Merge)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-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Congelación</a:t>
            </a:r>
          </a:p>
        </p:txBody>
      </p:sp>
      <p:pic>
        <p:nvPicPr>
          <p:cNvPr descr="oBsKl.gif"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450" y="1801150"/>
            <a:ext cx="46291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201" name="Shape 201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7182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¿Porqué GIT?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09425" y="866425"/>
            <a:ext cx="8602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670925" y="3311900"/>
            <a:ext cx="54858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-Se distribuye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-Es mucho mas rápido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-Los tamaños de los repositorios son mucho más pequeños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-Generación de ramas fácil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-Los tres arbolitos (Directorio de trabajo, Index, y HEAD)</a:t>
            </a:r>
          </a:p>
        </p:txBody>
      </p:sp>
      <p:pic>
        <p:nvPicPr>
          <p:cNvPr descr="Git-Icon-1788C.png"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871" y="742783"/>
            <a:ext cx="2509424" cy="25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39450" y="8575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Roadmap</a:t>
            </a:r>
          </a:p>
        </p:txBody>
      </p:sp>
      <p:sp>
        <p:nvSpPr>
          <p:cNvPr id="213" name="Shape 213"/>
          <p:cNvSpPr/>
          <p:nvPr/>
        </p:nvSpPr>
        <p:spPr>
          <a:xfrm>
            <a:off x="-3450" y="0"/>
            <a:ext cx="9150900" cy="68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924550" y="221100"/>
            <a:ext cx="3867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Git y GitHub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88512"/>
            <a:ext cx="502302" cy="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467600" y="907675"/>
            <a:ext cx="20700" cy="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309425" y="866425"/>
            <a:ext cx="8602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Github2.png"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637" y="1125400"/>
            <a:ext cx="7687775" cy="36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ergy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