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5" r:id="rId5"/>
    <p:sldId id="258" r:id="rId6"/>
    <p:sldId id="276" r:id="rId7"/>
    <p:sldId id="259" r:id="rId8"/>
    <p:sldId id="277" r:id="rId9"/>
    <p:sldId id="260" r:id="rId10"/>
    <p:sldId id="261" r:id="rId11"/>
    <p:sldId id="269" r:id="rId12"/>
    <p:sldId id="263" r:id="rId13"/>
    <p:sldId id="264" r:id="rId14"/>
    <p:sldId id="278" r:id="rId15"/>
    <p:sldId id="266" r:id="rId16"/>
    <p:sldId id="273"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70F628F-0280-47F0-A60A-2500E3208A30}"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043F1E6-E6C9-428E-85FB-9E1A32CB9B46}">
      <dgm:prSet phldrT="[Text]" custT="1"/>
      <dgm:spPr/>
      <dgm:t>
        <a:bodyPr/>
        <a:lstStyle/>
        <a:p>
          <a:r>
            <a:rPr lang="en-US" sz="1050" b="1" dirty="0" smtClean="0"/>
            <a:t>Corona Awareness</a:t>
          </a:r>
          <a:endParaRPr lang="en-US" sz="1050" b="1" dirty="0"/>
        </a:p>
      </dgm:t>
    </dgm:pt>
    <dgm:pt modelId="{2178F9E8-01F1-4C54-95A6-C8DE767EB5DE}" cxnId="{BE4E298E-9BC4-4B85-B2AD-C9CD8880456D}" type="parTrans">
      <dgm:prSet/>
      <dgm:spPr/>
      <dgm:t>
        <a:bodyPr/>
        <a:lstStyle/>
        <a:p>
          <a:endParaRPr lang="en-US"/>
        </a:p>
      </dgm:t>
    </dgm:pt>
    <dgm:pt modelId="{A8B84055-B9AB-4F0F-893F-F76D2C283BBC}" cxnId="{BE4E298E-9BC4-4B85-B2AD-C9CD8880456D}" type="sibTrans">
      <dgm:prSet/>
      <dgm:spPr/>
      <dgm:t>
        <a:bodyPr/>
        <a:lstStyle/>
        <a:p>
          <a:endParaRPr lang="en-US"/>
        </a:p>
      </dgm:t>
    </dgm:pt>
    <dgm:pt modelId="{DD2BB2DA-8EB9-4C95-8FA5-CB2864FD45E0}">
      <dgm:prSet phldrT="[Text]" custT="1"/>
      <dgm:spPr/>
      <dgm:t>
        <a:bodyPr/>
        <a:lstStyle/>
        <a:p>
          <a:r>
            <a:rPr lang="en-US" sz="1050" b="1" dirty="0" smtClean="0"/>
            <a:t>home</a:t>
          </a:r>
          <a:endParaRPr lang="en-US" sz="1050" b="1" dirty="0"/>
        </a:p>
      </dgm:t>
    </dgm:pt>
    <dgm:pt modelId="{3235F02B-6386-496F-ABEC-5B79EF5D698B}" cxnId="{B3D6A6C5-52D9-41F8-8F56-2EC4C967DC48}" type="parTrans">
      <dgm:prSet/>
      <dgm:spPr/>
      <dgm:t>
        <a:bodyPr/>
        <a:lstStyle/>
        <a:p>
          <a:endParaRPr lang="en-US" sz="2800" b="1"/>
        </a:p>
      </dgm:t>
    </dgm:pt>
    <dgm:pt modelId="{7489A00C-76C0-4E27-AA5A-B4EA770F2C66}" cxnId="{B3D6A6C5-52D9-41F8-8F56-2EC4C967DC48}" type="sibTrans">
      <dgm:prSet/>
      <dgm:spPr/>
      <dgm:t>
        <a:bodyPr/>
        <a:lstStyle/>
        <a:p>
          <a:endParaRPr lang="en-US"/>
        </a:p>
      </dgm:t>
    </dgm:pt>
    <dgm:pt modelId="{C682689B-30C5-4966-8192-AA924D62F0FA}">
      <dgm:prSet custT="1"/>
      <dgm:spPr/>
      <dgm:t>
        <a:bodyPr/>
        <a:lstStyle/>
        <a:p>
          <a:r>
            <a:rPr lang="en-US" sz="1050" b="1" dirty="0" smtClean="0"/>
            <a:t>Symptom</a:t>
          </a:r>
          <a:endParaRPr lang="en-US" sz="1050" b="1" dirty="0"/>
        </a:p>
      </dgm:t>
    </dgm:pt>
    <dgm:pt modelId="{94F0DD5C-BE25-43F4-87E4-17F6F5885753}" cxnId="{3BD32AC1-15DA-4C02-BBB1-A361BB022451}" type="parTrans">
      <dgm:prSet/>
      <dgm:spPr/>
      <dgm:t>
        <a:bodyPr/>
        <a:lstStyle/>
        <a:p>
          <a:endParaRPr lang="en-US" sz="2800" b="1"/>
        </a:p>
      </dgm:t>
    </dgm:pt>
    <dgm:pt modelId="{4CF0FE8E-9F00-4338-B94C-22C99567E218}" cxnId="{3BD32AC1-15DA-4C02-BBB1-A361BB022451}" type="sibTrans">
      <dgm:prSet/>
      <dgm:spPr/>
      <dgm:t>
        <a:bodyPr/>
        <a:lstStyle/>
        <a:p>
          <a:endParaRPr lang="en-US"/>
        </a:p>
      </dgm:t>
    </dgm:pt>
    <dgm:pt modelId="{C70F7040-FE0E-47B7-B5D6-789231B2D76B}">
      <dgm:prSet custT="1"/>
      <dgm:spPr/>
      <dgm:t>
        <a:bodyPr/>
        <a:lstStyle/>
        <a:p>
          <a:r>
            <a:rPr lang="en-US" sz="1050" b="1" dirty="0" smtClean="0"/>
            <a:t>Treatment and </a:t>
          </a:r>
          <a:r>
            <a:rPr lang="en-US" sz="1050" b="1" dirty="0" err="1" smtClean="0"/>
            <a:t>preventation</a:t>
          </a:r>
          <a:endParaRPr lang="en-US" sz="1050" b="1" dirty="0"/>
        </a:p>
      </dgm:t>
    </dgm:pt>
    <dgm:pt modelId="{040EA973-968E-4FB2-9BC2-D867D018FBEC}" cxnId="{86D813A8-D6FB-4F90-849B-620748AAF4CF}" type="parTrans">
      <dgm:prSet/>
      <dgm:spPr/>
      <dgm:t>
        <a:bodyPr/>
        <a:lstStyle/>
        <a:p>
          <a:endParaRPr lang="en-US" sz="2800" b="1"/>
        </a:p>
      </dgm:t>
    </dgm:pt>
    <dgm:pt modelId="{763D4B96-B78A-4CBD-95E1-F6E9E392DFBC}" cxnId="{86D813A8-D6FB-4F90-849B-620748AAF4CF}" type="sibTrans">
      <dgm:prSet/>
      <dgm:spPr/>
      <dgm:t>
        <a:bodyPr/>
        <a:lstStyle/>
        <a:p>
          <a:endParaRPr lang="en-US"/>
        </a:p>
      </dgm:t>
    </dgm:pt>
    <dgm:pt modelId="{F32F7E0B-5F07-480B-98BA-A7BBD7E7E655}">
      <dgm:prSet custT="1"/>
      <dgm:spPr/>
      <dgm:t>
        <a:bodyPr/>
        <a:lstStyle/>
        <a:p>
          <a:r>
            <a:rPr lang="en-US" sz="1050" b="1" dirty="0" smtClean="0"/>
            <a:t>News</a:t>
          </a:r>
          <a:endParaRPr lang="en-US" sz="1050" b="1" dirty="0"/>
        </a:p>
      </dgm:t>
    </dgm:pt>
    <dgm:pt modelId="{D2DCAA06-496C-428C-9A34-29C4C7A47465}" cxnId="{8A382C24-37F6-4100-99EE-3C89213A3361}" type="parTrans">
      <dgm:prSet/>
      <dgm:spPr/>
      <dgm:t>
        <a:bodyPr/>
        <a:lstStyle/>
        <a:p>
          <a:endParaRPr lang="en-US" sz="2800" b="1"/>
        </a:p>
      </dgm:t>
    </dgm:pt>
    <dgm:pt modelId="{1444840B-6BFD-4407-B20F-AE4C0C79315C}" cxnId="{8A382C24-37F6-4100-99EE-3C89213A3361}" type="sibTrans">
      <dgm:prSet/>
      <dgm:spPr/>
      <dgm:t>
        <a:bodyPr/>
        <a:lstStyle/>
        <a:p>
          <a:endParaRPr lang="en-US"/>
        </a:p>
      </dgm:t>
    </dgm:pt>
    <dgm:pt modelId="{B579BD9C-1F46-48AC-99BA-868A8E054E25}">
      <dgm:prSet custT="1"/>
      <dgm:spPr/>
      <dgm:t>
        <a:bodyPr/>
        <a:lstStyle/>
        <a:p>
          <a:r>
            <a:rPr lang="en-US" sz="1050" b="1" dirty="0" smtClean="0"/>
            <a:t>admin</a:t>
          </a:r>
          <a:endParaRPr lang="en-US" sz="1050" b="1" dirty="0"/>
        </a:p>
      </dgm:t>
    </dgm:pt>
    <dgm:pt modelId="{86B5B34C-D031-483E-812A-E6E9DC79965B}" cxnId="{6D529161-3A30-4C09-BB0A-3A5882048061}" type="sibTrans">
      <dgm:prSet/>
      <dgm:spPr/>
      <dgm:t>
        <a:bodyPr/>
        <a:lstStyle/>
        <a:p>
          <a:endParaRPr lang="en-US"/>
        </a:p>
      </dgm:t>
    </dgm:pt>
    <dgm:pt modelId="{D95C5473-2E71-41B7-BB75-0064A31834E9}" cxnId="{6D529161-3A30-4C09-BB0A-3A5882048061}" type="parTrans">
      <dgm:prSet/>
      <dgm:spPr/>
      <dgm:t>
        <a:bodyPr/>
        <a:lstStyle/>
        <a:p>
          <a:endParaRPr lang="en-US" sz="2800" b="1"/>
        </a:p>
      </dgm:t>
    </dgm:pt>
    <dgm:pt modelId="{AFCE6C30-0B18-4A95-BE59-55AF191ED51C}">
      <dgm:prSet custT="1"/>
      <dgm:spPr/>
      <dgm:t>
        <a:bodyPr/>
        <a:lstStyle/>
        <a:p>
          <a:r>
            <a:rPr lang="en-US" sz="1050" b="1" dirty="0" smtClean="0"/>
            <a:t>Message</a:t>
          </a:r>
          <a:endParaRPr lang="en-US" sz="1050" b="1" dirty="0"/>
        </a:p>
      </dgm:t>
    </dgm:pt>
    <dgm:pt modelId="{2C220D4D-4B86-4EA4-B31C-C2A5D1EBD0F5}" cxnId="{EABC2BFB-7FE4-4E92-ADAE-3B386BB666DA}" type="parTrans">
      <dgm:prSet/>
      <dgm:spPr/>
      <dgm:t>
        <a:bodyPr/>
        <a:lstStyle/>
        <a:p>
          <a:endParaRPr lang="en-US" sz="2800" b="1"/>
        </a:p>
      </dgm:t>
    </dgm:pt>
    <dgm:pt modelId="{488AE99F-AC3B-49BF-BF0D-2102465AB4A9}" cxnId="{EABC2BFB-7FE4-4E92-ADAE-3B386BB666DA}" type="sibTrans">
      <dgm:prSet/>
      <dgm:spPr/>
      <dgm:t>
        <a:bodyPr/>
        <a:lstStyle/>
        <a:p>
          <a:endParaRPr lang="en-US"/>
        </a:p>
      </dgm:t>
    </dgm:pt>
    <dgm:pt modelId="{4C981228-5773-4713-A76A-329639299CA4}">
      <dgm:prSet custT="1"/>
      <dgm:spPr/>
      <dgm:t>
        <a:bodyPr/>
        <a:lstStyle/>
        <a:p>
          <a:r>
            <a:rPr lang="en-US" sz="1050" b="1" dirty="0" smtClean="0"/>
            <a:t>Upload News</a:t>
          </a:r>
          <a:endParaRPr lang="en-US" sz="1050" b="1" dirty="0"/>
        </a:p>
      </dgm:t>
    </dgm:pt>
    <dgm:pt modelId="{E820E539-777B-4C4A-A199-CB229F9805DB}" cxnId="{EE8C4603-725C-4366-B813-FBB52FF3A175}" type="parTrans">
      <dgm:prSet/>
      <dgm:spPr/>
      <dgm:t>
        <a:bodyPr/>
        <a:lstStyle/>
        <a:p>
          <a:endParaRPr lang="en-US" sz="2800" b="1"/>
        </a:p>
      </dgm:t>
    </dgm:pt>
    <dgm:pt modelId="{2B15B461-9929-4B07-9E35-1EA22E019830}" cxnId="{EE8C4603-725C-4366-B813-FBB52FF3A175}" type="sibTrans">
      <dgm:prSet/>
      <dgm:spPr/>
      <dgm:t>
        <a:bodyPr/>
        <a:lstStyle/>
        <a:p>
          <a:endParaRPr lang="en-US"/>
        </a:p>
      </dgm:t>
    </dgm:pt>
    <dgm:pt modelId="{B3619799-C398-437B-A9C1-7B6FE73AADE6}">
      <dgm:prSet custT="1"/>
      <dgm:spPr/>
      <dgm:t>
        <a:bodyPr/>
        <a:lstStyle/>
        <a:p>
          <a:r>
            <a:rPr lang="en-US" sz="1050" b="1" dirty="0" smtClean="0"/>
            <a:t>Global </a:t>
          </a:r>
          <a:r>
            <a:rPr lang="en-US" sz="1050" b="1" dirty="0" err="1" smtClean="0"/>
            <a:t>covid</a:t>
          </a:r>
          <a:r>
            <a:rPr lang="en-US" sz="1050" b="1" dirty="0" smtClean="0"/>
            <a:t> status</a:t>
          </a:r>
          <a:endParaRPr lang="en-US" sz="1050" b="1" dirty="0"/>
        </a:p>
      </dgm:t>
    </dgm:pt>
    <dgm:pt modelId="{E560298E-5E36-4FC6-925E-BAC816E49431}" cxnId="{B1435411-7E4F-43DA-BCE2-063CD22A0AAC}" type="parTrans">
      <dgm:prSet/>
      <dgm:spPr/>
      <dgm:t>
        <a:bodyPr/>
        <a:lstStyle/>
        <a:p>
          <a:endParaRPr lang="en-US" sz="2800" b="1"/>
        </a:p>
      </dgm:t>
    </dgm:pt>
    <dgm:pt modelId="{5C18C9F5-4015-4671-9E75-B2D2825E7C98}" cxnId="{B1435411-7E4F-43DA-BCE2-063CD22A0AAC}" type="sibTrans">
      <dgm:prSet/>
      <dgm:spPr/>
      <dgm:t>
        <a:bodyPr/>
        <a:lstStyle/>
        <a:p>
          <a:endParaRPr lang="en-US"/>
        </a:p>
      </dgm:t>
    </dgm:pt>
    <dgm:pt modelId="{868B0C85-99AC-4A9B-AC3C-F633F46FD617}">
      <dgm:prSet custT="1"/>
      <dgm:spPr/>
      <dgm:t>
        <a:bodyPr/>
        <a:lstStyle/>
        <a:p>
          <a:r>
            <a:rPr lang="en-US" sz="1050" b="1" dirty="0" smtClean="0"/>
            <a:t>Uploaded news</a:t>
          </a:r>
          <a:endParaRPr lang="en-US" sz="1050" b="1" dirty="0"/>
        </a:p>
      </dgm:t>
    </dgm:pt>
    <dgm:pt modelId="{862B7F5E-8ECD-44B1-8727-65C90891E3ED}" cxnId="{59B8A3B7-FF08-40DF-A9A9-B145E0EEE5D3}" type="parTrans">
      <dgm:prSet/>
      <dgm:spPr/>
      <dgm:t>
        <a:bodyPr/>
        <a:lstStyle/>
        <a:p>
          <a:endParaRPr lang="en-US" sz="2800" b="1"/>
        </a:p>
      </dgm:t>
    </dgm:pt>
    <dgm:pt modelId="{EF5725B4-4FEB-4D47-90DB-0D7349211C7E}" cxnId="{59B8A3B7-FF08-40DF-A9A9-B145E0EEE5D3}" type="sibTrans">
      <dgm:prSet/>
      <dgm:spPr/>
      <dgm:t>
        <a:bodyPr/>
        <a:lstStyle/>
        <a:p>
          <a:endParaRPr lang="en-US"/>
        </a:p>
      </dgm:t>
    </dgm:pt>
    <dgm:pt modelId="{94BF7A1E-993B-47E0-A9CD-FDFABC84A939}">
      <dgm:prSet custT="1"/>
      <dgm:spPr/>
      <dgm:t>
        <a:bodyPr/>
        <a:lstStyle/>
        <a:p>
          <a:r>
            <a:rPr lang="en-US" sz="1050" b="1" dirty="0" smtClean="0"/>
            <a:t>About US</a:t>
          </a:r>
          <a:endParaRPr lang="en-US" sz="1050" b="1" dirty="0"/>
        </a:p>
      </dgm:t>
    </dgm:pt>
    <dgm:pt modelId="{7F15AE25-A214-4CF9-92A9-F4D7BF0068E9}" cxnId="{0914A99A-8C53-43AF-B05B-7E938DCB6DF2}" type="parTrans">
      <dgm:prSet/>
      <dgm:spPr/>
      <dgm:t>
        <a:bodyPr/>
        <a:lstStyle/>
        <a:p>
          <a:endParaRPr lang="en-US" sz="2800" b="1"/>
        </a:p>
      </dgm:t>
    </dgm:pt>
    <dgm:pt modelId="{5976C834-9A86-493E-8F74-399648C34D13}" cxnId="{0914A99A-8C53-43AF-B05B-7E938DCB6DF2}" type="sibTrans">
      <dgm:prSet/>
      <dgm:spPr/>
      <dgm:t>
        <a:bodyPr/>
        <a:lstStyle/>
        <a:p>
          <a:endParaRPr lang="en-US"/>
        </a:p>
      </dgm:t>
    </dgm:pt>
    <dgm:pt modelId="{7274450D-E0CC-4B9B-A2BD-2970A9568EFE}">
      <dgm:prSet custT="1"/>
      <dgm:spPr/>
      <dgm:t>
        <a:bodyPr/>
        <a:lstStyle/>
        <a:p>
          <a:r>
            <a:rPr lang="en-US" sz="1050" b="1" dirty="0" smtClean="0"/>
            <a:t>Contact US</a:t>
          </a:r>
          <a:endParaRPr lang="en-US" sz="1050" b="1" dirty="0"/>
        </a:p>
      </dgm:t>
    </dgm:pt>
    <dgm:pt modelId="{DB61EEBD-62D2-4AED-AE6E-F03AF596A1D1}" cxnId="{4774AF4A-971D-4215-951F-6A273D0ED903}" type="parTrans">
      <dgm:prSet/>
      <dgm:spPr/>
      <dgm:t>
        <a:bodyPr/>
        <a:lstStyle/>
        <a:p>
          <a:endParaRPr lang="en-US" sz="2800" b="1"/>
        </a:p>
      </dgm:t>
    </dgm:pt>
    <dgm:pt modelId="{CC6FD220-FE47-4861-A002-E6889326FDE1}" cxnId="{4774AF4A-971D-4215-951F-6A273D0ED903}" type="sibTrans">
      <dgm:prSet/>
      <dgm:spPr/>
      <dgm:t>
        <a:bodyPr/>
        <a:lstStyle/>
        <a:p>
          <a:endParaRPr lang="en-US"/>
        </a:p>
      </dgm:t>
    </dgm:pt>
    <dgm:pt modelId="{F7A143DF-5E9E-4F17-A3FB-F5644B6AF0CC}">
      <dgm:prSet custT="1"/>
      <dgm:spPr/>
      <dgm:t>
        <a:bodyPr/>
        <a:lstStyle/>
        <a:p>
          <a:r>
            <a:rPr lang="en-US" sz="1050" b="1" dirty="0" err="1" smtClean="0"/>
            <a:t>Areyousick</a:t>
          </a:r>
          <a:endParaRPr lang="en-US" sz="1050" b="1" dirty="0"/>
        </a:p>
      </dgm:t>
    </dgm:pt>
    <dgm:pt modelId="{DEB94F2C-9C0B-402B-8B6B-0148C96658CA}" cxnId="{9BEF3F50-10A5-41C2-922E-7AAB91612F7A}" type="parTrans">
      <dgm:prSet/>
      <dgm:spPr/>
      <dgm:t>
        <a:bodyPr/>
        <a:lstStyle/>
        <a:p>
          <a:endParaRPr lang="en-US" sz="2800" b="1"/>
        </a:p>
      </dgm:t>
    </dgm:pt>
    <dgm:pt modelId="{A9E12C27-E378-4FA9-AD05-837DD1F1C355}" cxnId="{9BEF3F50-10A5-41C2-922E-7AAB91612F7A}" type="sibTrans">
      <dgm:prSet/>
      <dgm:spPr/>
      <dgm:t>
        <a:bodyPr/>
        <a:lstStyle/>
        <a:p>
          <a:endParaRPr lang="en-US"/>
        </a:p>
      </dgm:t>
    </dgm:pt>
    <dgm:pt modelId="{218C47D4-E2B6-417F-A31A-4D9A35599401}" type="pres">
      <dgm:prSet presAssocID="{170F628F-0280-47F0-A60A-2500E3208A30}" presName="mainComposite" presStyleCnt="0">
        <dgm:presLayoutVars>
          <dgm:chPref val="1"/>
          <dgm:dir/>
          <dgm:animOne val="branch"/>
          <dgm:animLvl val="lvl"/>
          <dgm:resizeHandles val="exact"/>
        </dgm:presLayoutVars>
      </dgm:prSet>
      <dgm:spPr/>
    </dgm:pt>
    <dgm:pt modelId="{B9328664-1E86-4B04-9BB9-11C0AF31A5EE}" type="pres">
      <dgm:prSet presAssocID="{170F628F-0280-47F0-A60A-2500E3208A30}" presName="hierFlow" presStyleCnt="0"/>
      <dgm:spPr/>
    </dgm:pt>
    <dgm:pt modelId="{5905D9A1-5638-4173-9867-F703830D2876}" type="pres">
      <dgm:prSet presAssocID="{170F628F-0280-47F0-A60A-2500E3208A30}" presName="hierChild1" presStyleCnt="0">
        <dgm:presLayoutVars>
          <dgm:chPref val="1"/>
          <dgm:animOne val="branch"/>
          <dgm:animLvl val="lvl"/>
        </dgm:presLayoutVars>
      </dgm:prSet>
      <dgm:spPr/>
    </dgm:pt>
    <dgm:pt modelId="{0DBB2034-7602-4EB7-9473-B17A52AFE695}" type="pres">
      <dgm:prSet presAssocID="{2043F1E6-E6C9-428E-85FB-9E1A32CB9B46}" presName="Name14" presStyleCnt="0"/>
      <dgm:spPr/>
    </dgm:pt>
    <dgm:pt modelId="{26D9B546-4850-43B7-BA58-0A30B360560F}" type="pres">
      <dgm:prSet presAssocID="{2043F1E6-E6C9-428E-85FB-9E1A32CB9B46}" presName="level1Shape" presStyleLbl="node0" presStyleIdx="0" presStyleCnt="1" custScaleX="457050" custScaleY="81431" custLinFactX="-20926" custLinFactY="-178128" custLinFactNeighborX="-100000" custLinFactNeighborY="-200000">
        <dgm:presLayoutVars>
          <dgm:chPref val="3"/>
        </dgm:presLayoutVars>
      </dgm:prSet>
      <dgm:spPr/>
    </dgm:pt>
    <dgm:pt modelId="{760BCF75-B02B-45B3-9055-443A6DF33501}" type="pres">
      <dgm:prSet presAssocID="{2043F1E6-E6C9-428E-85FB-9E1A32CB9B46}" presName="hierChild2" presStyleCnt="0"/>
      <dgm:spPr/>
    </dgm:pt>
    <dgm:pt modelId="{F10AA672-699A-42DA-B0BF-12271B292164}" type="pres">
      <dgm:prSet presAssocID="{3235F02B-6386-496F-ABEC-5B79EF5D698B}" presName="Name19" presStyleLbl="parChTrans1D2" presStyleIdx="0" presStyleCnt="2"/>
      <dgm:spPr/>
    </dgm:pt>
    <dgm:pt modelId="{2FF5F3EF-51F4-4052-B7F7-EEB16CD77C96}" type="pres">
      <dgm:prSet presAssocID="{DD2BB2DA-8EB9-4C95-8FA5-CB2864FD45E0}" presName="Name21" presStyleCnt="0"/>
      <dgm:spPr/>
    </dgm:pt>
    <dgm:pt modelId="{8FA76D93-C5F0-428D-8A57-57B74D179E2A}" type="pres">
      <dgm:prSet presAssocID="{DD2BB2DA-8EB9-4C95-8FA5-CB2864FD45E0}" presName="level2Shape" presStyleLbl="node2" presStyleIdx="0" presStyleCnt="2" custScaleX="181002" custScaleY="97254" custLinFactX="-100000" custLinFactY="-100000" custLinFactNeighborX="-142719" custLinFactNeighborY="-131525"/>
      <dgm:spPr/>
      <dgm:t>
        <a:bodyPr/>
        <a:lstStyle/>
        <a:p>
          <a:endParaRPr lang="en-US"/>
        </a:p>
      </dgm:t>
    </dgm:pt>
    <dgm:pt modelId="{3B1712E5-7BA6-40A6-986B-8065EB66657A}" type="pres">
      <dgm:prSet presAssocID="{DD2BB2DA-8EB9-4C95-8FA5-CB2864FD45E0}" presName="hierChild3" presStyleCnt="0"/>
      <dgm:spPr/>
    </dgm:pt>
    <dgm:pt modelId="{EA620840-BA46-4FC6-BF69-644C24D13F7D}" type="pres">
      <dgm:prSet presAssocID="{94F0DD5C-BE25-43F4-87E4-17F6F5885753}" presName="Name19" presStyleLbl="parChTrans1D3" presStyleIdx="0" presStyleCnt="10"/>
      <dgm:spPr/>
    </dgm:pt>
    <dgm:pt modelId="{3748A2F5-0A9F-412C-950E-F6E0DCDC1955}" type="pres">
      <dgm:prSet presAssocID="{C682689B-30C5-4966-8192-AA924D62F0FA}" presName="Name21" presStyleCnt="0"/>
      <dgm:spPr/>
    </dgm:pt>
    <dgm:pt modelId="{2348AF07-CBDF-4386-8490-1A435FD72D03}" type="pres">
      <dgm:prSet presAssocID="{C682689B-30C5-4966-8192-AA924D62F0FA}" presName="level2Shape" presStyleLbl="node3" presStyleIdx="0" presStyleCnt="10" custScaleX="102292" custScaleY="132350"/>
      <dgm:spPr/>
    </dgm:pt>
    <dgm:pt modelId="{6ED84E86-6D38-4AF0-BA20-5C2CB0B542C3}" type="pres">
      <dgm:prSet presAssocID="{C682689B-30C5-4966-8192-AA924D62F0FA}" presName="hierChild3" presStyleCnt="0"/>
      <dgm:spPr/>
    </dgm:pt>
    <dgm:pt modelId="{7C7702A1-B0A3-4DE0-8F93-A78ACFAF05F4}" type="pres">
      <dgm:prSet presAssocID="{040EA973-968E-4FB2-9BC2-D867D018FBEC}" presName="Name19" presStyleLbl="parChTrans1D3" presStyleIdx="1" presStyleCnt="10"/>
      <dgm:spPr/>
    </dgm:pt>
    <dgm:pt modelId="{F83A3CAC-ABBE-48E6-9C1C-9474EE1FA05C}" type="pres">
      <dgm:prSet presAssocID="{C70F7040-FE0E-47B7-B5D6-789231B2D76B}" presName="Name21" presStyleCnt="0"/>
      <dgm:spPr/>
    </dgm:pt>
    <dgm:pt modelId="{0E57F984-3FE8-44AF-8AEA-7A83FFA8C4A8}" type="pres">
      <dgm:prSet presAssocID="{C70F7040-FE0E-47B7-B5D6-789231B2D76B}" presName="level2Shape" presStyleLbl="node3" presStyleIdx="1" presStyleCnt="10" custScaleX="154096" custScaleY="135828"/>
      <dgm:spPr/>
      <dgm:t>
        <a:bodyPr/>
        <a:lstStyle/>
        <a:p>
          <a:endParaRPr lang="en-US"/>
        </a:p>
      </dgm:t>
    </dgm:pt>
    <dgm:pt modelId="{299FB73B-F77E-4202-B75A-F0707567054A}" type="pres">
      <dgm:prSet presAssocID="{C70F7040-FE0E-47B7-B5D6-789231B2D76B}" presName="hierChild3" presStyleCnt="0"/>
      <dgm:spPr/>
    </dgm:pt>
    <dgm:pt modelId="{14E7D35E-9D92-48A2-B354-CDC7D8944F1E}" type="pres">
      <dgm:prSet presAssocID="{D2DCAA06-496C-428C-9A34-29C4C7A47465}" presName="Name19" presStyleLbl="parChTrans1D3" presStyleIdx="2" presStyleCnt="10"/>
      <dgm:spPr/>
    </dgm:pt>
    <dgm:pt modelId="{BFF22919-EE2F-4E28-B360-A03D06923A08}" type="pres">
      <dgm:prSet presAssocID="{F32F7E0B-5F07-480B-98BA-A7BBD7E7E655}" presName="Name21" presStyleCnt="0"/>
      <dgm:spPr/>
    </dgm:pt>
    <dgm:pt modelId="{6CBC5982-014E-4B5C-B6DC-E024F86ED2C4}" type="pres">
      <dgm:prSet presAssocID="{F32F7E0B-5F07-480B-98BA-A7BBD7E7E655}" presName="level2Shape" presStyleLbl="node3" presStyleIdx="2" presStyleCnt="10" custScaleY="134175"/>
      <dgm:spPr/>
    </dgm:pt>
    <dgm:pt modelId="{17054C48-B037-489F-9275-5E2E0A79F864}" type="pres">
      <dgm:prSet presAssocID="{F32F7E0B-5F07-480B-98BA-A7BBD7E7E655}" presName="hierChild3" presStyleCnt="0"/>
      <dgm:spPr/>
    </dgm:pt>
    <dgm:pt modelId="{AEE883C9-D59A-40AE-8DBF-F5BC03ACCA97}" type="pres">
      <dgm:prSet presAssocID="{7F15AE25-A214-4CF9-92A9-F4D7BF0068E9}" presName="Name19" presStyleLbl="parChTrans1D3" presStyleIdx="3" presStyleCnt="10"/>
      <dgm:spPr/>
    </dgm:pt>
    <dgm:pt modelId="{9E3D17DE-784E-4197-AE80-77CF8C7A2F1D}" type="pres">
      <dgm:prSet presAssocID="{94BF7A1E-993B-47E0-A9CD-FDFABC84A939}" presName="Name21" presStyleCnt="0"/>
      <dgm:spPr/>
    </dgm:pt>
    <dgm:pt modelId="{5668F131-38FD-4406-B810-852C819ABFA6}" type="pres">
      <dgm:prSet presAssocID="{94BF7A1E-993B-47E0-A9CD-FDFABC84A939}" presName="level2Shape" presStyleLbl="node3" presStyleIdx="3" presStyleCnt="10" custScaleY="134175"/>
      <dgm:spPr/>
    </dgm:pt>
    <dgm:pt modelId="{DFDD6C63-5082-40AE-8183-8B4CC6928025}" type="pres">
      <dgm:prSet presAssocID="{94BF7A1E-993B-47E0-A9CD-FDFABC84A939}" presName="hierChild3" presStyleCnt="0"/>
      <dgm:spPr/>
    </dgm:pt>
    <dgm:pt modelId="{DDC5C3BA-C9EE-415A-9CF7-BE0027A101E9}" type="pres">
      <dgm:prSet presAssocID="{DB61EEBD-62D2-4AED-AE6E-F03AF596A1D1}" presName="Name19" presStyleLbl="parChTrans1D3" presStyleIdx="4" presStyleCnt="10"/>
      <dgm:spPr/>
    </dgm:pt>
    <dgm:pt modelId="{82B4F386-A5F9-41EC-B584-451B7F04D72E}" type="pres">
      <dgm:prSet presAssocID="{7274450D-E0CC-4B9B-A2BD-2970A9568EFE}" presName="Name21" presStyleCnt="0"/>
      <dgm:spPr/>
    </dgm:pt>
    <dgm:pt modelId="{685CDF3B-3F2B-4B2A-BBE2-B7C7AB67CE52}" type="pres">
      <dgm:prSet presAssocID="{7274450D-E0CC-4B9B-A2BD-2970A9568EFE}" presName="level2Shape" presStyleLbl="node3" presStyleIdx="4" presStyleCnt="10" custScaleX="111518" custScaleY="134175"/>
      <dgm:spPr/>
    </dgm:pt>
    <dgm:pt modelId="{8BA695AB-56F3-48A4-83F4-2432D99827E9}" type="pres">
      <dgm:prSet presAssocID="{7274450D-E0CC-4B9B-A2BD-2970A9568EFE}" presName="hierChild3" presStyleCnt="0"/>
      <dgm:spPr/>
    </dgm:pt>
    <dgm:pt modelId="{C3717431-E88B-4688-BB20-22DDD5D7D3E7}" type="pres">
      <dgm:prSet presAssocID="{DEB94F2C-9C0B-402B-8B6B-0148C96658CA}" presName="Name19" presStyleLbl="parChTrans1D3" presStyleIdx="5" presStyleCnt="10"/>
      <dgm:spPr/>
    </dgm:pt>
    <dgm:pt modelId="{4FF27BA1-58B3-46BA-B8CE-895B2EC28BD9}" type="pres">
      <dgm:prSet presAssocID="{F7A143DF-5E9E-4F17-A3FB-F5644B6AF0CC}" presName="Name21" presStyleCnt="0"/>
      <dgm:spPr/>
    </dgm:pt>
    <dgm:pt modelId="{4901EBDA-51B1-4361-8785-2127C9ED55A7}" type="pres">
      <dgm:prSet presAssocID="{F7A143DF-5E9E-4F17-A3FB-F5644B6AF0CC}" presName="level2Shape" presStyleLbl="node3" presStyleIdx="5" presStyleCnt="10" custScaleX="130302" custScaleY="134175"/>
      <dgm:spPr/>
      <dgm:t>
        <a:bodyPr/>
        <a:lstStyle/>
        <a:p>
          <a:endParaRPr lang="en-US"/>
        </a:p>
      </dgm:t>
    </dgm:pt>
    <dgm:pt modelId="{74206537-AF76-43AD-B535-CB457D9285FD}" type="pres">
      <dgm:prSet presAssocID="{F7A143DF-5E9E-4F17-A3FB-F5644B6AF0CC}" presName="hierChild3" presStyleCnt="0"/>
      <dgm:spPr/>
    </dgm:pt>
    <dgm:pt modelId="{6910486C-8C36-4B65-8B18-5D65D42A3379}" type="pres">
      <dgm:prSet presAssocID="{D95C5473-2E71-41B7-BB75-0064A31834E9}" presName="Name19" presStyleLbl="parChTrans1D2" presStyleIdx="1" presStyleCnt="2"/>
      <dgm:spPr/>
    </dgm:pt>
    <dgm:pt modelId="{F4029DA3-91E3-4B2F-BDC6-25ECF30A75AE}" type="pres">
      <dgm:prSet presAssocID="{B579BD9C-1F46-48AC-99BA-868A8E054E25}" presName="Name21" presStyleCnt="0"/>
      <dgm:spPr/>
    </dgm:pt>
    <dgm:pt modelId="{F64FC1D7-FB77-41D1-BF6B-C49A562456EB}" type="pres">
      <dgm:prSet presAssocID="{B579BD9C-1F46-48AC-99BA-868A8E054E25}" presName="level2Shape" presStyleLbl="node2" presStyleIdx="1" presStyleCnt="2" custScaleX="163132" custScaleY="98449" custLinFactY="-100000" custLinFactNeighborX="17648" custLinFactNeighborY="-180195"/>
      <dgm:spPr/>
      <dgm:t>
        <a:bodyPr/>
        <a:lstStyle/>
        <a:p>
          <a:endParaRPr lang="en-US"/>
        </a:p>
      </dgm:t>
    </dgm:pt>
    <dgm:pt modelId="{8857F8B5-17CB-4F03-83E9-393A89D46BD8}" type="pres">
      <dgm:prSet presAssocID="{B579BD9C-1F46-48AC-99BA-868A8E054E25}" presName="hierChild3" presStyleCnt="0"/>
      <dgm:spPr/>
    </dgm:pt>
    <dgm:pt modelId="{021BFE41-65CA-4897-96ED-61FF3F4A80AB}" type="pres">
      <dgm:prSet presAssocID="{2C220D4D-4B86-4EA4-B31C-C2A5D1EBD0F5}" presName="Name19" presStyleLbl="parChTrans1D3" presStyleIdx="6" presStyleCnt="10"/>
      <dgm:spPr/>
    </dgm:pt>
    <dgm:pt modelId="{7AB9AB6D-33D6-4781-BCCE-0E46279AF339}" type="pres">
      <dgm:prSet presAssocID="{AFCE6C30-0B18-4A95-BE59-55AF191ED51C}" presName="Name21" presStyleCnt="0"/>
      <dgm:spPr/>
    </dgm:pt>
    <dgm:pt modelId="{1DD26D73-CE7F-4F0E-886E-D389AEF0A1D6}" type="pres">
      <dgm:prSet presAssocID="{AFCE6C30-0B18-4A95-BE59-55AF191ED51C}" presName="level2Shape" presStyleLbl="node3" presStyleIdx="6" presStyleCnt="10" custScaleY="139847"/>
      <dgm:spPr/>
      <dgm:t>
        <a:bodyPr/>
        <a:lstStyle/>
        <a:p>
          <a:endParaRPr lang="en-US"/>
        </a:p>
      </dgm:t>
    </dgm:pt>
    <dgm:pt modelId="{D1F2CF67-CD9F-40B2-BC68-B815D97D71BF}" type="pres">
      <dgm:prSet presAssocID="{AFCE6C30-0B18-4A95-BE59-55AF191ED51C}" presName="hierChild3" presStyleCnt="0"/>
      <dgm:spPr/>
    </dgm:pt>
    <dgm:pt modelId="{76DD70A1-3A04-45F3-8F09-90A7B7D7D168}" type="pres">
      <dgm:prSet presAssocID="{E820E539-777B-4C4A-A199-CB229F9805DB}" presName="Name19" presStyleLbl="parChTrans1D3" presStyleIdx="7" presStyleCnt="10"/>
      <dgm:spPr/>
    </dgm:pt>
    <dgm:pt modelId="{E075C465-CC7D-4A79-9917-9B6F374016DD}" type="pres">
      <dgm:prSet presAssocID="{4C981228-5773-4713-A76A-329639299CA4}" presName="Name21" presStyleCnt="0"/>
      <dgm:spPr/>
    </dgm:pt>
    <dgm:pt modelId="{55900C1D-D105-44C7-83D4-7F0F583514A1}" type="pres">
      <dgm:prSet presAssocID="{4C981228-5773-4713-A76A-329639299CA4}" presName="level2Shape" presStyleLbl="node3" presStyleIdx="7" presStyleCnt="10" custScaleY="145061"/>
      <dgm:spPr/>
      <dgm:t>
        <a:bodyPr/>
        <a:lstStyle/>
        <a:p>
          <a:endParaRPr lang="en-US"/>
        </a:p>
      </dgm:t>
    </dgm:pt>
    <dgm:pt modelId="{A563FCDE-3075-4E55-B613-AB6A1B1426CA}" type="pres">
      <dgm:prSet presAssocID="{4C981228-5773-4713-A76A-329639299CA4}" presName="hierChild3" presStyleCnt="0"/>
      <dgm:spPr/>
    </dgm:pt>
    <dgm:pt modelId="{608A4135-DEB9-4BD5-A362-2DC8DF920F49}" type="pres">
      <dgm:prSet presAssocID="{E560298E-5E36-4FC6-925E-BAC816E49431}" presName="Name19" presStyleLbl="parChTrans1D3" presStyleIdx="8" presStyleCnt="10"/>
      <dgm:spPr/>
    </dgm:pt>
    <dgm:pt modelId="{8A2422D7-4DC3-4C5B-86E1-761A75659650}" type="pres">
      <dgm:prSet presAssocID="{B3619799-C398-437B-A9C1-7B6FE73AADE6}" presName="Name21" presStyleCnt="0"/>
      <dgm:spPr/>
    </dgm:pt>
    <dgm:pt modelId="{D00B18AB-31DD-4432-A018-3325A983F89F}" type="pres">
      <dgm:prSet presAssocID="{B3619799-C398-437B-A9C1-7B6FE73AADE6}" presName="level2Shape" presStyleLbl="node3" presStyleIdx="8" presStyleCnt="10" custScaleY="150275" custLinFactNeighborX="-19333" custLinFactNeighborY="-7507"/>
      <dgm:spPr/>
    </dgm:pt>
    <dgm:pt modelId="{575C0CD3-8BF5-40CB-9BCD-5E0E06518909}" type="pres">
      <dgm:prSet presAssocID="{B3619799-C398-437B-A9C1-7B6FE73AADE6}" presName="hierChild3" presStyleCnt="0"/>
      <dgm:spPr/>
    </dgm:pt>
    <dgm:pt modelId="{C9F06567-B1C3-4986-BAD6-D5E21256D2BD}" type="pres">
      <dgm:prSet presAssocID="{862B7F5E-8ECD-44B1-8727-65C90891E3ED}" presName="Name19" presStyleLbl="parChTrans1D3" presStyleIdx="9" presStyleCnt="10"/>
      <dgm:spPr/>
    </dgm:pt>
    <dgm:pt modelId="{6D9F439D-D3B5-4491-91C4-18F00E5866C2}" type="pres">
      <dgm:prSet presAssocID="{868B0C85-99AC-4A9B-AC3C-F633F46FD617}" presName="Name21" presStyleCnt="0"/>
      <dgm:spPr/>
    </dgm:pt>
    <dgm:pt modelId="{746234B1-530B-4CB4-8716-897E674D6095}" type="pres">
      <dgm:prSet presAssocID="{868B0C85-99AC-4A9B-AC3C-F633F46FD617}" presName="level2Shape" presStyleLbl="node3" presStyleIdx="9" presStyleCnt="10" custScaleY="155489" custLinFactNeighborX="-42079" custLinFactNeighborY="10369"/>
      <dgm:spPr/>
    </dgm:pt>
    <dgm:pt modelId="{B944ACE3-EA9D-4755-962F-8DC604CB9265}" type="pres">
      <dgm:prSet presAssocID="{868B0C85-99AC-4A9B-AC3C-F633F46FD617}" presName="hierChild3" presStyleCnt="0"/>
      <dgm:spPr/>
    </dgm:pt>
    <dgm:pt modelId="{4116F49C-17D4-4A6F-8072-D69DAA4E4ED9}" type="pres">
      <dgm:prSet presAssocID="{170F628F-0280-47F0-A60A-2500E3208A30}" presName="bgShapesFlow" presStyleCnt="0"/>
      <dgm:spPr/>
    </dgm:pt>
  </dgm:ptLst>
  <dgm:cxnLst>
    <dgm:cxn modelId="{29B90EE8-633D-4D48-B359-D335FD0F8173}" type="presOf" srcId="{B3619799-C398-437B-A9C1-7B6FE73AADE6}" destId="{D00B18AB-31DD-4432-A018-3325A983F89F}" srcOrd="0" destOrd="0" presId="urn:microsoft.com/office/officeart/2005/8/layout/hierarchy6"/>
    <dgm:cxn modelId="{17A91C9D-C239-40D6-ABB1-2E5193394CF7}" type="presOf" srcId="{DD2BB2DA-8EB9-4C95-8FA5-CB2864FD45E0}" destId="{8FA76D93-C5F0-428D-8A57-57B74D179E2A}" srcOrd="0" destOrd="0" presId="urn:microsoft.com/office/officeart/2005/8/layout/hierarchy6"/>
    <dgm:cxn modelId="{B0BD7A2E-5F24-4505-A2E6-F13AB561B849}" type="presOf" srcId="{862B7F5E-8ECD-44B1-8727-65C90891E3ED}" destId="{C9F06567-B1C3-4986-BAD6-D5E21256D2BD}" srcOrd="0" destOrd="0" presId="urn:microsoft.com/office/officeart/2005/8/layout/hierarchy6"/>
    <dgm:cxn modelId="{0914A99A-8C53-43AF-B05B-7E938DCB6DF2}" srcId="{DD2BB2DA-8EB9-4C95-8FA5-CB2864FD45E0}" destId="{94BF7A1E-993B-47E0-A9CD-FDFABC84A939}" srcOrd="3" destOrd="0" parTransId="{7F15AE25-A214-4CF9-92A9-F4D7BF0068E9}" sibTransId="{5976C834-9A86-493E-8F74-399648C34D13}"/>
    <dgm:cxn modelId="{1DD588F0-9261-4CC0-97A9-702BC1AE3278}" type="presOf" srcId="{D2DCAA06-496C-428C-9A34-29C4C7A47465}" destId="{14E7D35E-9D92-48A2-B354-CDC7D8944F1E}" srcOrd="0" destOrd="0" presId="urn:microsoft.com/office/officeart/2005/8/layout/hierarchy6"/>
    <dgm:cxn modelId="{6B032823-531C-4C87-9FD1-E46900D3D2BC}" type="presOf" srcId="{E820E539-777B-4C4A-A199-CB229F9805DB}" destId="{76DD70A1-3A04-45F3-8F09-90A7B7D7D168}" srcOrd="0" destOrd="0" presId="urn:microsoft.com/office/officeart/2005/8/layout/hierarchy6"/>
    <dgm:cxn modelId="{40BB3751-4A0E-49DF-AD93-E0AC3ECF9448}" type="presOf" srcId="{94BF7A1E-993B-47E0-A9CD-FDFABC84A939}" destId="{5668F131-38FD-4406-B810-852C819ABFA6}" srcOrd="0" destOrd="0" presId="urn:microsoft.com/office/officeart/2005/8/layout/hierarchy6"/>
    <dgm:cxn modelId="{797B395F-4C52-4A46-ABA3-98889665B25A}" type="presOf" srcId="{040EA973-968E-4FB2-9BC2-D867D018FBEC}" destId="{7C7702A1-B0A3-4DE0-8F93-A78ACFAF05F4}" srcOrd="0" destOrd="0" presId="urn:microsoft.com/office/officeart/2005/8/layout/hierarchy6"/>
    <dgm:cxn modelId="{8B5EABD3-3943-4EF5-A13C-602FDE86B4C1}" type="presOf" srcId="{DB61EEBD-62D2-4AED-AE6E-F03AF596A1D1}" destId="{DDC5C3BA-C9EE-415A-9CF7-BE0027A101E9}" srcOrd="0" destOrd="0" presId="urn:microsoft.com/office/officeart/2005/8/layout/hierarchy6"/>
    <dgm:cxn modelId="{86D813A8-D6FB-4F90-849B-620748AAF4CF}" srcId="{DD2BB2DA-8EB9-4C95-8FA5-CB2864FD45E0}" destId="{C70F7040-FE0E-47B7-B5D6-789231B2D76B}" srcOrd="1" destOrd="0" parTransId="{040EA973-968E-4FB2-9BC2-D867D018FBEC}" sibTransId="{763D4B96-B78A-4CBD-95E1-F6E9E392DFBC}"/>
    <dgm:cxn modelId="{9BEF3F50-10A5-41C2-922E-7AAB91612F7A}" srcId="{DD2BB2DA-8EB9-4C95-8FA5-CB2864FD45E0}" destId="{F7A143DF-5E9E-4F17-A3FB-F5644B6AF0CC}" srcOrd="5" destOrd="0" parTransId="{DEB94F2C-9C0B-402B-8B6B-0148C96658CA}" sibTransId="{A9E12C27-E378-4FA9-AD05-837DD1F1C355}"/>
    <dgm:cxn modelId="{BBA3AE9C-DDCC-4E6A-8D68-86EB6A602DA9}" type="presOf" srcId="{F32F7E0B-5F07-480B-98BA-A7BBD7E7E655}" destId="{6CBC5982-014E-4B5C-B6DC-E024F86ED2C4}" srcOrd="0" destOrd="0" presId="urn:microsoft.com/office/officeart/2005/8/layout/hierarchy6"/>
    <dgm:cxn modelId="{3BD32AC1-15DA-4C02-BBB1-A361BB022451}" srcId="{DD2BB2DA-8EB9-4C95-8FA5-CB2864FD45E0}" destId="{C682689B-30C5-4966-8192-AA924D62F0FA}" srcOrd="0" destOrd="0" parTransId="{94F0DD5C-BE25-43F4-87E4-17F6F5885753}" sibTransId="{4CF0FE8E-9F00-4338-B94C-22C99567E218}"/>
    <dgm:cxn modelId="{3162205C-AFFD-4E9E-9FA5-496E89B7C435}" type="presOf" srcId="{7274450D-E0CC-4B9B-A2BD-2970A9568EFE}" destId="{685CDF3B-3F2B-4B2A-BBE2-B7C7AB67CE52}" srcOrd="0" destOrd="0" presId="urn:microsoft.com/office/officeart/2005/8/layout/hierarchy6"/>
    <dgm:cxn modelId="{8A382C24-37F6-4100-99EE-3C89213A3361}" srcId="{DD2BB2DA-8EB9-4C95-8FA5-CB2864FD45E0}" destId="{F32F7E0B-5F07-480B-98BA-A7BBD7E7E655}" srcOrd="2" destOrd="0" parTransId="{D2DCAA06-496C-428C-9A34-29C4C7A47465}" sibTransId="{1444840B-6BFD-4407-B20F-AE4C0C79315C}"/>
    <dgm:cxn modelId="{0B28AB47-BFA9-467C-87D7-7B856178F424}" type="presOf" srcId="{D95C5473-2E71-41B7-BB75-0064A31834E9}" destId="{6910486C-8C36-4B65-8B18-5D65D42A3379}" srcOrd="0" destOrd="0" presId="urn:microsoft.com/office/officeart/2005/8/layout/hierarchy6"/>
    <dgm:cxn modelId="{45D11A71-F517-411E-BBEE-B37104EC428E}" type="presOf" srcId="{4C981228-5773-4713-A76A-329639299CA4}" destId="{55900C1D-D105-44C7-83D4-7F0F583514A1}" srcOrd="0" destOrd="0" presId="urn:microsoft.com/office/officeart/2005/8/layout/hierarchy6"/>
    <dgm:cxn modelId="{59B8A3B7-FF08-40DF-A9A9-B145E0EEE5D3}" srcId="{B579BD9C-1F46-48AC-99BA-868A8E054E25}" destId="{868B0C85-99AC-4A9B-AC3C-F633F46FD617}" srcOrd="3" destOrd="0" parTransId="{862B7F5E-8ECD-44B1-8727-65C90891E3ED}" sibTransId="{EF5725B4-4FEB-4D47-90DB-0D7349211C7E}"/>
    <dgm:cxn modelId="{EE8C4603-725C-4366-B813-FBB52FF3A175}" srcId="{B579BD9C-1F46-48AC-99BA-868A8E054E25}" destId="{4C981228-5773-4713-A76A-329639299CA4}" srcOrd="1" destOrd="0" parTransId="{E820E539-777B-4C4A-A199-CB229F9805DB}" sibTransId="{2B15B461-9929-4B07-9E35-1EA22E019830}"/>
    <dgm:cxn modelId="{AA32BBD5-A654-4299-8922-EBA2D02322C4}" type="presOf" srcId="{3235F02B-6386-496F-ABEC-5B79EF5D698B}" destId="{F10AA672-699A-42DA-B0BF-12271B292164}" srcOrd="0" destOrd="0" presId="urn:microsoft.com/office/officeart/2005/8/layout/hierarchy6"/>
    <dgm:cxn modelId="{4774AF4A-971D-4215-951F-6A273D0ED903}" srcId="{DD2BB2DA-8EB9-4C95-8FA5-CB2864FD45E0}" destId="{7274450D-E0CC-4B9B-A2BD-2970A9568EFE}" srcOrd="4" destOrd="0" parTransId="{DB61EEBD-62D2-4AED-AE6E-F03AF596A1D1}" sibTransId="{CC6FD220-FE47-4861-A002-E6889326FDE1}"/>
    <dgm:cxn modelId="{21C6FC96-9948-4541-A494-3E32025519CD}" type="presOf" srcId="{2C220D4D-4B86-4EA4-B31C-C2A5D1EBD0F5}" destId="{021BFE41-65CA-4897-96ED-61FF3F4A80AB}" srcOrd="0" destOrd="0" presId="urn:microsoft.com/office/officeart/2005/8/layout/hierarchy6"/>
    <dgm:cxn modelId="{6A4A874C-1ED2-4EC6-A52E-12E4F3FA9B96}" type="presOf" srcId="{C70F7040-FE0E-47B7-B5D6-789231B2D76B}" destId="{0E57F984-3FE8-44AF-8AEA-7A83FFA8C4A8}" srcOrd="0" destOrd="0" presId="urn:microsoft.com/office/officeart/2005/8/layout/hierarchy6"/>
    <dgm:cxn modelId="{6D529161-3A30-4C09-BB0A-3A5882048061}" srcId="{2043F1E6-E6C9-428E-85FB-9E1A32CB9B46}" destId="{B579BD9C-1F46-48AC-99BA-868A8E054E25}" srcOrd="1" destOrd="0" parTransId="{D95C5473-2E71-41B7-BB75-0064A31834E9}" sibTransId="{86B5B34C-D031-483E-812A-E6E9DC79965B}"/>
    <dgm:cxn modelId="{EABC2BFB-7FE4-4E92-ADAE-3B386BB666DA}" srcId="{B579BD9C-1F46-48AC-99BA-868A8E054E25}" destId="{AFCE6C30-0B18-4A95-BE59-55AF191ED51C}" srcOrd="0" destOrd="0" parTransId="{2C220D4D-4B86-4EA4-B31C-C2A5D1EBD0F5}" sibTransId="{488AE99F-AC3B-49BF-BF0D-2102465AB4A9}"/>
    <dgm:cxn modelId="{2103D860-9B31-438E-9A18-458EEAFEB707}" type="presOf" srcId="{B579BD9C-1F46-48AC-99BA-868A8E054E25}" destId="{F64FC1D7-FB77-41D1-BF6B-C49A562456EB}" srcOrd="0" destOrd="0" presId="urn:microsoft.com/office/officeart/2005/8/layout/hierarchy6"/>
    <dgm:cxn modelId="{C2C3D4F8-8C09-4D40-9F39-D564DE027536}" type="presOf" srcId="{DEB94F2C-9C0B-402B-8B6B-0148C96658CA}" destId="{C3717431-E88B-4688-BB20-22DDD5D7D3E7}" srcOrd="0" destOrd="0" presId="urn:microsoft.com/office/officeart/2005/8/layout/hierarchy6"/>
    <dgm:cxn modelId="{E337D1B4-8352-4530-AF6C-E4DC7816F8FD}" type="presOf" srcId="{868B0C85-99AC-4A9B-AC3C-F633F46FD617}" destId="{746234B1-530B-4CB4-8716-897E674D6095}" srcOrd="0" destOrd="0" presId="urn:microsoft.com/office/officeart/2005/8/layout/hierarchy6"/>
    <dgm:cxn modelId="{374A0112-AAD7-4F26-A265-7BD09BB63B00}" type="presOf" srcId="{E560298E-5E36-4FC6-925E-BAC816E49431}" destId="{608A4135-DEB9-4BD5-A362-2DC8DF920F49}" srcOrd="0" destOrd="0" presId="urn:microsoft.com/office/officeart/2005/8/layout/hierarchy6"/>
    <dgm:cxn modelId="{B3D3E2B7-3DE7-4BC1-98F2-2883631D65E6}" type="presOf" srcId="{170F628F-0280-47F0-A60A-2500E3208A30}" destId="{218C47D4-E2B6-417F-A31A-4D9A35599401}" srcOrd="0" destOrd="0" presId="urn:microsoft.com/office/officeart/2005/8/layout/hierarchy6"/>
    <dgm:cxn modelId="{86ECED8E-361C-4450-AAC5-9F58F0AB1FCE}" type="presOf" srcId="{AFCE6C30-0B18-4A95-BE59-55AF191ED51C}" destId="{1DD26D73-CE7F-4F0E-886E-D389AEF0A1D6}" srcOrd="0" destOrd="0" presId="urn:microsoft.com/office/officeart/2005/8/layout/hierarchy6"/>
    <dgm:cxn modelId="{63B4DFED-266D-4AB7-8904-DC2644AF7DFA}" type="presOf" srcId="{94F0DD5C-BE25-43F4-87E4-17F6F5885753}" destId="{EA620840-BA46-4FC6-BF69-644C24D13F7D}" srcOrd="0" destOrd="0" presId="urn:microsoft.com/office/officeart/2005/8/layout/hierarchy6"/>
    <dgm:cxn modelId="{B1435411-7E4F-43DA-BCE2-063CD22A0AAC}" srcId="{B579BD9C-1F46-48AC-99BA-868A8E054E25}" destId="{B3619799-C398-437B-A9C1-7B6FE73AADE6}" srcOrd="2" destOrd="0" parTransId="{E560298E-5E36-4FC6-925E-BAC816E49431}" sibTransId="{5C18C9F5-4015-4671-9E75-B2D2825E7C98}"/>
    <dgm:cxn modelId="{B3D6A6C5-52D9-41F8-8F56-2EC4C967DC48}" srcId="{2043F1E6-E6C9-428E-85FB-9E1A32CB9B46}" destId="{DD2BB2DA-8EB9-4C95-8FA5-CB2864FD45E0}" srcOrd="0" destOrd="0" parTransId="{3235F02B-6386-496F-ABEC-5B79EF5D698B}" sibTransId="{7489A00C-76C0-4E27-AA5A-B4EA770F2C66}"/>
    <dgm:cxn modelId="{4D9A7D79-2F4C-4748-88C6-8FB131644F16}" type="presOf" srcId="{C682689B-30C5-4966-8192-AA924D62F0FA}" destId="{2348AF07-CBDF-4386-8490-1A435FD72D03}" srcOrd="0" destOrd="0" presId="urn:microsoft.com/office/officeart/2005/8/layout/hierarchy6"/>
    <dgm:cxn modelId="{C00BB139-3FB8-431E-BBCC-FFC77148E18A}" type="presOf" srcId="{F7A143DF-5E9E-4F17-A3FB-F5644B6AF0CC}" destId="{4901EBDA-51B1-4361-8785-2127C9ED55A7}" srcOrd="0" destOrd="0" presId="urn:microsoft.com/office/officeart/2005/8/layout/hierarchy6"/>
    <dgm:cxn modelId="{61FD7C0B-0C5A-4DDD-8152-7B16244F3247}" type="presOf" srcId="{2043F1E6-E6C9-428E-85FB-9E1A32CB9B46}" destId="{26D9B546-4850-43B7-BA58-0A30B360560F}" srcOrd="0" destOrd="0" presId="urn:microsoft.com/office/officeart/2005/8/layout/hierarchy6"/>
    <dgm:cxn modelId="{86B0685A-0B22-4D5C-8058-F7CFFD6980D6}" type="presOf" srcId="{7F15AE25-A214-4CF9-92A9-F4D7BF0068E9}" destId="{AEE883C9-D59A-40AE-8DBF-F5BC03ACCA97}" srcOrd="0" destOrd="0" presId="urn:microsoft.com/office/officeart/2005/8/layout/hierarchy6"/>
    <dgm:cxn modelId="{BE4E298E-9BC4-4B85-B2AD-C9CD8880456D}" srcId="{170F628F-0280-47F0-A60A-2500E3208A30}" destId="{2043F1E6-E6C9-428E-85FB-9E1A32CB9B46}" srcOrd="0" destOrd="0" parTransId="{2178F9E8-01F1-4C54-95A6-C8DE767EB5DE}" sibTransId="{A8B84055-B9AB-4F0F-893F-F76D2C283BBC}"/>
    <dgm:cxn modelId="{C803CAD4-FFBE-421A-9170-CCE857AFA634}" type="presParOf" srcId="{218C47D4-E2B6-417F-A31A-4D9A35599401}" destId="{B9328664-1E86-4B04-9BB9-11C0AF31A5EE}" srcOrd="0" destOrd="0" presId="urn:microsoft.com/office/officeart/2005/8/layout/hierarchy6"/>
    <dgm:cxn modelId="{275602AD-2973-4955-B18A-FD7F343E48D7}" type="presParOf" srcId="{B9328664-1E86-4B04-9BB9-11C0AF31A5EE}" destId="{5905D9A1-5638-4173-9867-F703830D2876}" srcOrd="0" destOrd="0" presId="urn:microsoft.com/office/officeart/2005/8/layout/hierarchy6"/>
    <dgm:cxn modelId="{735C9AE0-A120-487F-B100-042AE27A3846}" type="presParOf" srcId="{5905D9A1-5638-4173-9867-F703830D2876}" destId="{0DBB2034-7602-4EB7-9473-B17A52AFE695}" srcOrd="0" destOrd="0" presId="urn:microsoft.com/office/officeart/2005/8/layout/hierarchy6"/>
    <dgm:cxn modelId="{2FCBE435-EA0B-46C5-8125-8E1FEAB47076}" type="presParOf" srcId="{0DBB2034-7602-4EB7-9473-B17A52AFE695}" destId="{26D9B546-4850-43B7-BA58-0A30B360560F}" srcOrd="0" destOrd="0" presId="urn:microsoft.com/office/officeart/2005/8/layout/hierarchy6"/>
    <dgm:cxn modelId="{398547AB-AF7A-421B-9AD5-6FC8DB830E02}" type="presParOf" srcId="{0DBB2034-7602-4EB7-9473-B17A52AFE695}" destId="{760BCF75-B02B-45B3-9055-443A6DF33501}" srcOrd="1" destOrd="0" presId="urn:microsoft.com/office/officeart/2005/8/layout/hierarchy6"/>
    <dgm:cxn modelId="{B33FD7EC-EA6F-4494-97B8-DD6C52520295}" type="presParOf" srcId="{760BCF75-B02B-45B3-9055-443A6DF33501}" destId="{F10AA672-699A-42DA-B0BF-12271B292164}" srcOrd="0" destOrd="0" presId="urn:microsoft.com/office/officeart/2005/8/layout/hierarchy6"/>
    <dgm:cxn modelId="{931E349F-4F76-4BCA-B311-9674BED8FD33}" type="presParOf" srcId="{760BCF75-B02B-45B3-9055-443A6DF33501}" destId="{2FF5F3EF-51F4-4052-B7F7-EEB16CD77C96}" srcOrd="1" destOrd="0" presId="urn:microsoft.com/office/officeart/2005/8/layout/hierarchy6"/>
    <dgm:cxn modelId="{F5C78A96-6F48-4BAA-9A7B-62295FFAA551}" type="presParOf" srcId="{2FF5F3EF-51F4-4052-B7F7-EEB16CD77C96}" destId="{8FA76D93-C5F0-428D-8A57-57B74D179E2A}" srcOrd="0" destOrd="0" presId="urn:microsoft.com/office/officeart/2005/8/layout/hierarchy6"/>
    <dgm:cxn modelId="{7BF7A422-5DDB-4B85-ADDB-2E9920427301}" type="presParOf" srcId="{2FF5F3EF-51F4-4052-B7F7-EEB16CD77C96}" destId="{3B1712E5-7BA6-40A6-986B-8065EB66657A}" srcOrd="1" destOrd="0" presId="urn:microsoft.com/office/officeart/2005/8/layout/hierarchy6"/>
    <dgm:cxn modelId="{69FDD5D7-4AA3-4C8B-9682-01970719E89E}" type="presParOf" srcId="{3B1712E5-7BA6-40A6-986B-8065EB66657A}" destId="{EA620840-BA46-4FC6-BF69-644C24D13F7D}" srcOrd="0" destOrd="0" presId="urn:microsoft.com/office/officeart/2005/8/layout/hierarchy6"/>
    <dgm:cxn modelId="{01CF31DE-D419-4BD9-8B7A-A51F995218B7}" type="presParOf" srcId="{3B1712E5-7BA6-40A6-986B-8065EB66657A}" destId="{3748A2F5-0A9F-412C-950E-F6E0DCDC1955}" srcOrd="1" destOrd="0" presId="urn:microsoft.com/office/officeart/2005/8/layout/hierarchy6"/>
    <dgm:cxn modelId="{BC90FE4C-9B00-4DBB-BCA4-4ABCC57DFE3B}" type="presParOf" srcId="{3748A2F5-0A9F-412C-950E-F6E0DCDC1955}" destId="{2348AF07-CBDF-4386-8490-1A435FD72D03}" srcOrd="0" destOrd="0" presId="urn:microsoft.com/office/officeart/2005/8/layout/hierarchy6"/>
    <dgm:cxn modelId="{ECE4D485-D26A-4747-A097-C10139E29A1D}" type="presParOf" srcId="{3748A2F5-0A9F-412C-950E-F6E0DCDC1955}" destId="{6ED84E86-6D38-4AF0-BA20-5C2CB0B542C3}" srcOrd="1" destOrd="0" presId="urn:microsoft.com/office/officeart/2005/8/layout/hierarchy6"/>
    <dgm:cxn modelId="{6C7F2EC6-F8CA-4D25-9CDF-5245F87F40D7}" type="presParOf" srcId="{3B1712E5-7BA6-40A6-986B-8065EB66657A}" destId="{7C7702A1-B0A3-4DE0-8F93-A78ACFAF05F4}" srcOrd="2" destOrd="0" presId="urn:microsoft.com/office/officeart/2005/8/layout/hierarchy6"/>
    <dgm:cxn modelId="{0A85C2FC-EAD9-43DB-9281-40C0AD8ED761}" type="presParOf" srcId="{3B1712E5-7BA6-40A6-986B-8065EB66657A}" destId="{F83A3CAC-ABBE-48E6-9C1C-9474EE1FA05C}" srcOrd="3" destOrd="0" presId="urn:microsoft.com/office/officeart/2005/8/layout/hierarchy6"/>
    <dgm:cxn modelId="{EE08408A-D412-4D34-92C1-7C3EADCBD9DB}" type="presParOf" srcId="{F83A3CAC-ABBE-48E6-9C1C-9474EE1FA05C}" destId="{0E57F984-3FE8-44AF-8AEA-7A83FFA8C4A8}" srcOrd="0" destOrd="0" presId="urn:microsoft.com/office/officeart/2005/8/layout/hierarchy6"/>
    <dgm:cxn modelId="{710C36F7-5DC6-48B0-9231-3542C86FAD59}" type="presParOf" srcId="{F83A3CAC-ABBE-48E6-9C1C-9474EE1FA05C}" destId="{299FB73B-F77E-4202-B75A-F0707567054A}" srcOrd="1" destOrd="0" presId="urn:microsoft.com/office/officeart/2005/8/layout/hierarchy6"/>
    <dgm:cxn modelId="{19E803B5-9DB4-4D3A-9F11-148B563E3CE7}" type="presParOf" srcId="{3B1712E5-7BA6-40A6-986B-8065EB66657A}" destId="{14E7D35E-9D92-48A2-B354-CDC7D8944F1E}" srcOrd="4" destOrd="0" presId="urn:microsoft.com/office/officeart/2005/8/layout/hierarchy6"/>
    <dgm:cxn modelId="{2F4247B1-2AC6-48CD-A332-4488A4972E5E}" type="presParOf" srcId="{3B1712E5-7BA6-40A6-986B-8065EB66657A}" destId="{BFF22919-EE2F-4E28-B360-A03D06923A08}" srcOrd="5" destOrd="0" presId="urn:microsoft.com/office/officeart/2005/8/layout/hierarchy6"/>
    <dgm:cxn modelId="{9509A85E-12AA-4AB5-B091-D231E9B2686C}" type="presParOf" srcId="{BFF22919-EE2F-4E28-B360-A03D06923A08}" destId="{6CBC5982-014E-4B5C-B6DC-E024F86ED2C4}" srcOrd="0" destOrd="0" presId="urn:microsoft.com/office/officeart/2005/8/layout/hierarchy6"/>
    <dgm:cxn modelId="{D826407A-CC37-4ECD-9ED9-5A6B87909D6E}" type="presParOf" srcId="{BFF22919-EE2F-4E28-B360-A03D06923A08}" destId="{17054C48-B037-489F-9275-5E2E0A79F864}" srcOrd="1" destOrd="0" presId="urn:microsoft.com/office/officeart/2005/8/layout/hierarchy6"/>
    <dgm:cxn modelId="{E1E54A95-02F5-4212-A037-62D7169BCB3A}" type="presParOf" srcId="{3B1712E5-7BA6-40A6-986B-8065EB66657A}" destId="{AEE883C9-D59A-40AE-8DBF-F5BC03ACCA97}" srcOrd="6" destOrd="0" presId="urn:microsoft.com/office/officeart/2005/8/layout/hierarchy6"/>
    <dgm:cxn modelId="{AF0C7E3C-1753-4DE1-8CB8-C9A1DEC838C4}" type="presParOf" srcId="{3B1712E5-7BA6-40A6-986B-8065EB66657A}" destId="{9E3D17DE-784E-4197-AE80-77CF8C7A2F1D}" srcOrd="7" destOrd="0" presId="urn:microsoft.com/office/officeart/2005/8/layout/hierarchy6"/>
    <dgm:cxn modelId="{38ACF6C5-FD3A-40B5-B07D-0FDB2BF900D7}" type="presParOf" srcId="{9E3D17DE-784E-4197-AE80-77CF8C7A2F1D}" destId="{5668F131-38FD-4406-B810-852C819ABFA6}" srcOrd="0" destOrd="0" presId="urn:microsoft.com/office/officeart/2005/8/layout/hierarchy6"/>
    <dgm:cxn modelId="{D403EC72-13DD-4BB9-82A2-1DD8F154E0F7}" type="presParOf" srcId="{9E3D17DE-784E-4197-AE80-77CF8C7A2F1D}" destId="{DFDD6C63-5082-40AE-8183-8B4CC6928025}" srcOrd="1" destOrd="0" presId="urn:microsoft.com/office/officeart/2005/8/layout/hierarchy6"/>
    <dgm:cxn modelId="{166E6C90-2876-4829-96B3-5702FA7CA7D6}" type="presParOf" srcId="{3B1712E5-7BA6-40A6-986B-8065EB66657A}" destId="{DDC5C3BA-C9EE-415A-9CF7-BE0027A101E9}" srcOrd="8" destOrd="0" presId="urn:microsoft.com/office/officeart/2005/8/layout/hierarchy6"/>
    <dgm:cxn modelId="{C3D90321-029E-4E5B-9801-6DCE4E0D93F2}" type="presParOf" srcId="{3B1712E5-7BA6-40A6-986B-8065EB66657A}" destId="{82B4F386-A5F9-41EC-B584-451B7F04D72E}" srcOrd="9" destOrd="0" presId="urn:microsoft.com/office/officeart/2005/8/layout/hierarchy6"/>
    <dgm:cxn modelId="{7D630319-436C-42C0-AAEB-C68D16D080BC}" type="presParOf" srcId="{82B4F386-A5F9-41EC-B584-451B7F04D72E}" destId="{685CDF3B-3F2B-4B2A-BBE2-B7C7AB67CE52}" srcOrd="0" destOrd="0" presId="urn:microsoft.com/office/officeart/2005/8/layout/hierarchy6"/>
    <dgm:cxn modelId="{FB926602-15FD-4BD4-9CEB-7D7DE180C7E8}" type="presParOf" srcId="{82B4F386-A5F9-41EC-B584-451B7F04D72E}" destId="{8BA695AB-56F3-48A4-83F4-2432D99827E9}" srcOrd="1" destOrd="0" presId="urn:microsoft.com/office/officeart/2005/8/layout/hierarchy6"/>
    <dgm:cxn modelId="{43E5F4AE-A38F-4D67-86B9-350858F62CD3}" type="presParOf" srcId="{3B1712E5-7BA6-40A6-986B-8065EB66657A}" destId="{C3717431-E88B-4688-BB20-22DDD5D7D3E7}" srcOrd="10" destOrd="0" presId="urn:microsoft.com/office/officeart/2005/8/layout/hierarchy6"/>
    <dgm:cxn modelId="{D9FC4694-BDF3-4B8C-843E-7FA04EA0EF4E}" type="presParOf" srcId="{3B1712E5-7BA6-40A6-986B-8065EB66657A}" destId="{4FF27BA1-58B3-46BA-B8CE-895B2EC28BD9}" srcOrd="11" destOrd="0" presId="urn:microsoft.com/office/officeart/2005/8/layout/hierarchy6"/>
    <dgm:cxn modelId="{7B758FD4-C4A8-4CBC-95C3-B51374954EDB}" type="presParOf" srcId="{4FF27BA1-58B3-46BA-B8CE-895B2EC28BD9}" destId="{4901EBDA-51B1-4361-8785-2127C9ED55A7}" srcOrd="0" destOrd="0" presId="urn:microsoft.com/office/officeart/2005/8/layout/hierarchy6"/>
    <dgm:cxn modelId="{B3775EC8-AABC-4FD9-8309-4F30435ED79B}" type="presParOf" srcId="{4FF27BA1-58B3-46BA-B8CE-895B2EC28BD9}" destId="{74206537-AF76-43AD-B535-CB457D9285FD}" srcOrd="1" destOrd="0" presId="urn:microsoft.com/office/officeart/2005/8/layout/hierarchy6"/>
    <dgm:cxn modelId="{66E37A67-7390-4283-A815-D9F2CE0E9031}" type="presParOf" srcId="{760BCF75-B02B-45B3-9055-443A6DF33501}" destId="{6910486C-8C36-4B65-8B18-5D65D42A3379}" srcOrd="2" destOrd="0" presId="urn:microsoft.com/office/officeart/2005/8/layout/hierarchy6"/>
    <dgm:cxn modelId="{1738BCEA-E7F6-441A-B9B7-A7CE7D1ECA24}" type="presParOf" srcId="{760BCF75-B02B-45B3-9055-443A6DF33501}" destId="{F4029DA3-91E3-4B2F-BDC6-25ECF30A75AE}" srcOrd="3" destOrd="0" presId="urn:microsoft.com/office/officeart/2005/8/layout/hierarchy6"/>
    <dgm:cxn modelId="{B5EE1B61-B337-4C3B-948B-5743C86A01A0}" type="presParOf" srcId="{F4029DA3-91E3-4B2F-BDC6-25ECF30A75AE}" destId="{F64FC1D7-FB77-41D1-BF6B-C49A562456EB}" srcOrd="0" destOrd="0" presId="urn:microsoft.com/office/officeart/2005/8/layout/hierarchy6"/>
    <dgm:cxn modelId="{79E2DEB4-B910-44A1-9465-6DEB77611D9F}" type="presParOf" srcId="{F4029DA3-91E3-4B2F-BDC6-25ECF30A75AE}" destId="{8857F8B5-17CB-4F03-83E9-393A89D46BD8}" srcOrd="1" destOrd="0" presId="urn:microsoft.com/office/officeart/2005/8/layout/hierarchy6"/>
    <dgm:cxn modelId="{30CFA1A8-EDBD-4A4A-91E8-5A42D8ADE3D8}" type="presParOf" srcId="{8857F8B5-17CB-4F03-83E9-393A89D46BD8}" destId="{021BFE41-65CA-4897-96ED-61FF3F4A80AB}" srcOrd="0" destOrd="0" presId="urn:microsoft.com/office/officeart/2005/8/layout/hierarchy6"/>
    <dgm:cxn modelId="{9AEC5763-B257-4C40-B293-30B846CA02EF}" type="presParOf" srcId="{8857F8B5-17CB-4F03-83E9-393A89D46BD8}" destId="{7AB9AB6D-33D6-4781-BCCE-0E46279AF339}" srcOrd="1" destOrd="0" presId="urn:microsoft.com/office/officeart/2005/8/layout/hierarchy6"/>
    <dgm:cxn modelId="{785B554C-9376-455E-9A10-3E29219CC14E}" type="presParOf" srcId="{7AB9AB6D-33D6-4781-BCCE-0E46279AF339}" destId="{1DD26D73-CE7F-4F0E-886E-D389AEF0A1D6}" srcOrd="0" destOrd="0" presId="urn:microsoft.com/office/officeart/2005/8/layout/hierarchy6"/>
    <dgm:cxn modelId="{211836D9-FAFA-4BC9-AE50-30385A9CC7B2}" type="presParOf" srcId="{7AB9AB6D-33D6-4781-BCCE-0E46279AF339}" destId="{D1F2CF67-CD9F-40B2-BC68-B815D97D71BF}" srcOrd="1" destOrd="0" presId="urn:microsoft.com/office/officeart/2005/8/layout/hierarchy6"/>
    <dgm:cxn modelId="{79591A1D-9AFA-417A-AC81-642D6ABCE350}" type="presParOf" srcId="{8857F8B5-17CB-4F03-83E9-393A89D46BD8}" destId="{76DD70A1-3A04-45F3-8F09-90A7B7D7D168}" srcOrd="2" destOrd="0" presId="urn:microsoft.com/office/officeart/2005/8/layout/hierarchy6"/>
    <dgm:cxn modelId="{FD9DAFED-A315-4A21-9A53-76B79BC2BF65}" type="presParOf" srcId="{8857F8B5-17CB-4F03-83E9-393A89D46BD8}" destId="{E075C465-CC7D-4A79-9917-9B6F374016DD}" srcOrd="3" destOrd="0" presId="urn:microsoft.com/office/officeart/2005/8/layout/hierarchy6"/>
    <dgm:cxn modelId="{9A6A8102-515E-4D54-ADB8-03CB0B904CC9}" type="presParOf" srcId="{E075C465-CC7D-4A79-9917-9B6F374016DD}" destId="{55900C1D-D105-44C7-83D4-7F0F583514A1}" srcOrd="0" destOrd="0" presId="urn:microsoft.com/office/officeart/2005/8/layout/hierarchy6"/>
    <dgm:cxn modelId="{0034F624-6C86-4AC9-A0DD-ECDC0DD1B33E}" type="presParOf" srcId="{E075C465-CC7D-4A79-9917-9B6F374016DD}" destId="{A563FCDE-3075-4E55-B613-AB6A1B1426CA}" srcOrd="1" destOrd="0" presId="urn:microsoft.com/office/officeart/2005/8/layout/hierarchy6"/>
    <dgm:cxn modelId="{1E3BAC3E-FDC6-41A5-9BF5-F2425BAFBF68}" type="presParOf" srcId="{8857F8B5-17CB-4F03-83E9-393A89D46BD8}" destId="{608A4135-DEB9-4BD5-A362-2DC8DF920F49}" srcOrd="4" destOrd="0" presId="urn:microsoft.com/office/officeart/2005/8/layout/hierarchy6"/>
    <dgm:cxn modelId="{DA876CC4-C477-411E-ABF4-63F7819094CD}" type="presParOf" srcId="{8857F8B5-17CB-4F03-83E9-393A89D46BD8}" destId="{8A2422D7-4DC3-4C5B-86E1-761A75659650}" srcOrd="5" destOrd="0" presId="urn:microsoft.com/office/officeart/2005/8/layout/hierarchy6"/>
    <dgm:cxn modelId="{1037D4D1-81AB-4409-B6B1-59CF6FC3790F}" type="presParOf" srcId="{8A2422D7-4DC3-4C5B-86E1-761A75659650}" destId="{D00B18AB-31DD-4432-A018-3325A983F89F}" srcOrd="0" destOrd="0" presId="urn:microsoft.com/office/officeart/2005/8/layout/hierarchy6"/>
    <dgm:cxn modelId="{4472E145-BB11-4843-97D8-52CDB3A6344C}" type="presParOf" srcId="{8A2422D7-4DC3-4C5B-86E1-761A75659650}" destId="{575C0CD3-8BF5-40CB-9BCD-5E0E06518909}" srcOrd="1" destOrd="0" presId="urn:microsoft.com/office/officeart/2005/8/layout/hierarchy6"/>
    <dgm:cxn modelId="{1A88C058-9CDB-493B-8BBB-B4522F0EC63C}" type="presParOf" srcId="{8857F8B5-17CB-4F03-83E9-393A89D46BD8}" destId="{C9F06567-B1C3-4986-BAD6-D5E21256D2BD}" srcOrd="6" destOrd="0" presId="urn:microsoft.com/office/officeart/2005/8/layout/hierarchy6"/>
    <dgm:cxn modelId="{3DE5C39F-7837-4797-A575-954E41BBCF83}" type="presParOf" srcId="{8857F8B5-17CB-4F03-83E9-393A89D46BD8}" destId="{6D9F439D-D3B5-4491-91C4-18F00E5866C2}" srcOrd="7" destOrd="0" presId="urn:microsoft.com/office/officeart/2005/8/layout/hierarchy6"/>
    <dgm:cxn modelId="{55B53D8B-D821-4097-8CCB-7EE3AC0813FC}" type="presParOf" srcId="{6D9F439D-D3B5-4491-91C4-18F00E5866C2}" destId="{746234B1-530B-4CB4-8716-897E674D6095}" srcOrd="0" destOrd="0" presId="urn:microsoft.com/office/officeart/2005/8/layout/hierarchy6"/>
    <dgm:cxn modelId="{E1023FF9-FC75-4690-B7AA-0351E956FA9A}" type="presParOf" srcId="{6D9F439D-D3B5-4491-91C4-18F00E5866C2}" destId="{B944ACE3-EA9D-4755-962F-8DC604CB9265}" srcOrd="1" destOrd="0" presId="urn:microsoft.com/office/officeart/2005/8/layout/hierarchy6"/>
    <dgm:cxn modelId="{E44BBAB8-ABBC-4897-87A7-F3A419E5293E}" type="presParOf" srcId="{218C47D4-E2B6-417F-A31A-4D9A35599401}" destId="{4116F49C-17D4-4A6F-8072-D69DAA4E4ED9}" srcOrd="1" destOrd="0" presId="urn:microsoft.com/office/officeart/2005/8/layout/hierarchy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86800" cy="5257800"/>
        <a:chOff x="0" y="0"/>
        <a:chExt cx="8686800" cy="5257800"/>
      </a:xfrm>
    </dsp:grpSpPr>
    <dsp:sp modelId="{26D9B546-4850-43B7-BA58-0A30B360560F}">
      <dsp:nvSpPr>
        <dsp:cNvPr id="3" name="Rounded Rectangle 2"/>
        <dsp:cNvSpPr/>
      </dsp:nvSpPr>
      <dsp:spPr bwMode="white">
        <a:xfrm>
          <a:off x="2664928" y="0"/>
          <a:ext cx="2901826" cy="34467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Corona Awareness</a:t>
          </a:r>
          <a:endParaRPr lang="en-US" sz="1050" b="1" dirty="0"/>
        </a:p>
      </dsp:txBody>
      <dsp:txXfrm>
        <a:off x="2664928" y="0"/>
        <a:ext cx="2901826" cy="344674"/>
      </dsp:txXfrm>
    </dsp:sp>
    <dsp:sp modelId="{F10AA672-699A-42DA-B0BF-12271B292164}">
      <dsp:nvSpPr>
        <dsp:cNvPr id="4" name="Freeform 3"/>
        <dsp:cNvSpPr/>
      </dsp:nvSpPr>
      <dsp:spPr bwMode="white">
        <a:xfrm>
          <a:off x="1151620" y="0"/>
          <a:ext cx="2964221" cy="344674"/>
        </a:xfrm>
        <a:custGeom>
          <a:avLst/>
          <a:gdLst/>
          <a:ahLst/>
          <a:cxnLst/>
          <a:pathLst>
            <a:path w="4668" h="543">
              <a:moveTo>
                <a:pt x="4668" y="543"/>
              </a:moveTo>
              <a:lnTo>
                <a:pt x="0" y="0"/>
              </a:lnTo>
            </a:path>
          </a:pathLst>
        </a:custGeom>
      </dsp:spPr>
      <dsp:style>
        <a:lnRef idx="2">
          <a:schemeClr val="accent1">
            <a:shade val="60000"/>
          </a:schemeClr>
        </a:lnRef>
        <a:fillRef idx="0">
          <a:schemeClr val="accent1"/>
        </a:fillRef>
        <a:effectRef idx="0">
          <a:scrgbClr r="0" g="0" b="0"/>
        </a:effectRef>
        <a:fontRef idx="minor"/>
      </dsp:style>
      <dsp:txXfrm>
        <a:off x="1151620" y="0"/>
        <a:ext cx="2964221" cy="344674"/>
      </dsp:txXfrm>
    </dsp:sp>
    <dsp:sp modelId="{8FA76D93-C5F0-428D-8A57-57B74D179E2A}">
      <dsp:nvSpPr>
        <dsp:cNvPr id="5" name="Rounded Rectangle 4"/>
        <dsp:cNvSpPr/>
      </dsp:nvSpPr>
      <dsp:spPr bwMode="white">
        <a:xfrm>
          <a:off x="577026" y="0"/>
          <a:ext cx="1149188" cy="41164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home</a:t>
          </a:r>
          <a:endParaRPr lang="en-US" sz="1050" b="1" dirty="0"/>
        </a:p>
      </dsp:txBody>
      <dsp:txXfrm>
        <a:off x="577026" y="0"/>
        <a:ext cx="1149188" cy="411648"/>
      </dsp:txXfrm>
    </dsp:sp>
    <dsp:sp modelId="{EA620840-BA46-4FC6-BF69-644C24D13F7D}">
      <dsp:nvSpPr>
        <dsp:cNvPr id="6" name="Freeform 5"/>
        <dsp:cNvSpPr/>
      </dsp:nvSpPr>
      <dsp:spPr bwMode="white">
        <a:xfrm>
          <a:off x="324728" y="411648"/>
          <a:ext cx="826892" cy="683291"/>
        </a:xfrm>
        <a:custGeom>
          <a:avLst/>
          <a:gdLst/>
          <a:ahLst/>
          <a:cxnLst/>
          <a:pathLst>
            <a:path w="1302" h="1076">
              <a:moveTo>
                <a:pt x="1302" y="0"/>
              </a:moveTo>
              <a:lnTo>
                <a:pt x="1302" y="538"/>
              </a:lnTo>
              <a:lnTo>
                <a:pt x="0" y="538"/>
              </a:lnTo>
              <a:lnTo>
                <a:pt x="0" y="1076"/>
              </a:lnTo>
            </a:path>
          </a:pathLst>
        </a:custGeom>
      </dsp:spPr>
      <dsp:style>
        <a:lnRef idx="2">
          <a:schemeClr val="accent1">
            <a:shade val="80000"/>
          </a:schemeClr>
        </a:lnRef>
        <a:fillRef idx="0">
          <a:schemeClr val="accent1"/>
        </a:fillRef>
        <a:effectRef idx="0">
          <a:scrgbClr r="0" g="0" b="0"/>
        </a:effectRef>
        <a:fontRef idx="minor"/>
      </dsp:style>
      <dsp:txXfrm>
        <a:off x="324728" y="411648"/>
        <a:ext cx="826892" cy="683291"/>
      </dsp:txXfrm>
    </dsp:sp>
    <dsp:sp modelId="{2348AF07-CBDF-4386-8490-1A435FD72D03}">
      <dsp:nvSpPr>
        <dsp:cNvPr id="7" name="Rounded Rectangle 6"/>
        <dsp:cNvSpPr/>
      </dsp:nvSpPr>
      <dsp:spPr bwMode="white">
        <a:xfrm>
          <a:off x="0" y="1094939"/>
          <a:ext cx="649455" cy="560199"/>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Symptom</a:t>
          </a:r>
          <a:endParaRPr lang="en-US" sz="1050" b="1" dirty="0"/>
        </a:p>
      </dsp:txBody>
      <dsp:txXfrm>
        <a:off x="0" y="1094939"/>
        <a:ext cx="649455" cy="560199"/>
      </dsp:txXfrm>
    </dsp:sp>
    <dsp:sp modelId="{7C7702A1-B0A3-4DE0-8F93-A78ACFAF05F4}">
      <dsp:nvSpPr>
        <dsp:cNvPr id="8" name="Freeform 7"/>
        <dsp:cNvSpPr/>
      </dsp:nvSpPr>
      <dsp:spPr bwMode="white">
        <a:xfrm>
          <a:off x="1151620" y="411648"/>
          <a:ext cx="177487" cy="683291"/>
        </a:xfrm>
        <a:custGeom>
          <a:avLst/>
          <a:gdLst/>
          <a:ahLst/>
          <a:cxnLst/>
          <a:pathLst>
            <a:path w="280" h="1076">
              <a:moveTo>
                <a:pt x="0" y="0"/>
              </a:moveTo>
              <a:lnTo>
                <a:pt x="0" y="538"/>
              </a:lnTo>
              <a:lnTo>
                <a:pt x="280" y="538"/>
              </a:lnTo>
              <a:lnTo>
                <a:pt x="280" y="1076"/>
              </a:lnTo>
            </a:path>
          </a:pathLst>
        </a:custGeom>
      </dsp:spPr>
      <dsp:style>
        <a:lnRef idx="2">
          <a:schemeClr val="accent1">
            <a:shade val="80000"/>
          </a:schemeClr>
        </a:lnRef>
        <a:fillRef idx="0">
          <a:schemeClr val="accent1"/>
        </a:fillRef>
        <a:effectRef idx="0">
          <a:scrgbClr r="0" g="0" b="0"/>
        </a:effectRef>
        <a:fontRef idx="minor"/>
      </dsp:style>
      <dsp:txXfrm>
        <a:off x="1151620" y="411648"/>
        <a:ext cx="177487" cy="683291"/>
      </dsp:txXfrm>
    </dsp:sp>
    <dsp:sp modelId="{0E57F984-3FE8-44AF-8AEA-7A83FFA8C4A8}">
      <dsp:nvSpPr>
        <dsp:cNvPr id="9" name="Rounded Rectangle 8"/>
        <dsp:cNvSpPr/>
      </dsp:nvSpPr>
      <dsp:spPr bwMode="white">
        <a:xfrm>
          <a:off x="839926" y="1094939"/>
          <a:ext cx="978361" cy="57492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Treatment and </a:t>
          </a:r>
          <a:r>
            <a:rPr lang="en-US" sz="1050" b="1" dirty="0" err="1" smtClean="0"/>
            <a:t>preventation</a:t>
          </a:r>
          <a:endParaRPr lang="en-US" sz="1050" b="1" dirty="0"/>
        </a:p>
      </dsp:txBody>
      <dsp:txXfrm>
        <a:off x="839926" y="1094939"/>
        <a:ext cx="978361" cy="574921"/>
      </dsp:txXfrm>
    </dsp:sp>
    <dsp:sp modelId="{14E7D35E-9D92-48A2-B354-CDC7D8944F1E}">
      <dsp:nvSpPr>
        <dsp:cNvPr id="10" name="Freeform 9"/>
        <dsp:cNvSpPr/>
      </dsp:nvSpPr>
      <dsp:spPr bwMode="white">
        <a:xfrm>
          <a:off x="1151620" y="411648"/>
          <a:ext cx="1174590" cy="683291"/>
        </a:xfrm>
        <a:custGeom>
          <a:avLst/>
          <a:gdLst/>
          <a:ahLst/>
          <a:cxnLst/>
          <a:pathLst>
            <a:path w="1850" h="1076">
              <a:moveTo>
                <a:pt x="0" y="0"/>
              </a:moveTo>
              <a:lnTo>
                <a:pt x="0" y="538"/>
              </a:lnTo>
              <a:lnTo>
                <a:pt x="1850" y="538"/>
              </a:lnTo>
              <a:lnTo>
                <a:pt x="1850" y="1076"/>
              </a:lnTo>
            </a:path>
          </a:pathLst>
        </a:custGeom>
      </dsp:spPr>
      <dsp:style>
        <a:lnRef idx="2">
          <a:schemeClr val="accent1">
            <a:shade val="80000"/>
          </a:schemeClr>
        </a:lnRef>
        <a:fillRef idx="0">
          <a:schemeClr val="accent1"/>
        </a:fillRef>
        <a:effectRef idx="0">
          <a:scrgbClr r="0" g="0" b="0"/>
        </a:effectRef>
        <a:fontRef idx="minor"/>
      </dsp:style>
      <dsp:txXfrm>
        <a:off x="1151620" y="411648"/>
        <a:ext cx="1174590" cy="683291"/>
      </dsp:txXfrm>
    </dsp:sp>
    <dsp:sp modelId="{6CBC5982-014E-4B5C-B6DC-E024F86ED2C4}">
      <dsp:nvSpPr>
        <dsp:cNvPr id="11" name="Rounded Rectangle 10"/>
        <dsp:cNvSpPr/>
      </dsp:nvSpPr>
      <dsp:spPr bwMode="white">
        <a:xfrm>
          <a:off x="2008758" y="1094939"/>
          <a:ext cx="634903" cy="56792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News</a:t>
          </a:r>
          <a:endParaRPr lang="en-US" sz="1050" b="1" dirty="0"/>
        </a:p>
      </dsp:txBody>
      <dsp:txXfrm>
        <a:off x="2008758" y="1094939"/>
        <a:ext cx="634903" cy="567924"/>
      </dsp:txXfrm>
    </dsp:sp>
    <dsp:sp modelId="{AEE883C9-D59A-40AE-8DBF-F5BC03ACCA97}">
      <dsp:nvSpPr>
        <dsp:cNvPr id="12" name="Freeform 11"/>
        <dsp:cNvSpPr/>
      </dsp:nvSpPr>
      <dsp:spPr bwMode="white">
        <a:xfrm>
          <a:off x="1151620" y="411648"/>
          <a:ext cx="1999965" cy="683291"/>
        </a:xfrm>
        <a:custGeom>
          <a:avLst/>
          <a:gdLst/>
          <a:ahLst/>
          <a:cxnLst/>
          <a:pathLst>
            <a:path w="3150" h="1076">
              <a:moveTo>
                <a:pt x="0" y="0"/>
              </a:moveTo>
              <a:lnTo>
                <a:pt x="0" y="538"/>
              </a:lnTo>
              <a:lnTo>
                <a:pt x="3150" y="538"/>
              </a:lnTo>
              <a:lnTo>
                <a:pt x="3150" y="1076"/>
              </a:lnTo>
            </a:path>
          </a:pathLst>
        </a:custGeom>
      </dsp:spPr>
      <dsp:style>
        <a:lnRef idx="2">
          <a:schemeClr val="accent1">
            <a:shade val="80000"/>
          </a:schemeClr>
        </a:lnRef>
        <a:fillRef idx="0">
          <a:schemeClr val="accent1"/>
        </a:fillRef>
        <a:effectRef idx="0">
          <a:scrgbClr r="0" g="0" b="0"/>
        </a:effectRef>
        <a:fontRef idx="minor"/>
      </dsp:style>
      <dsp:txXfrm>
        <a:off x="1151620" y="411648"/>
        <a:ext cx="1999965" cy="683291"/>
      </dsp:txXfrm>
    </dsp:sp>
    <dsp:sp modelId="{5668F131-38FD-4406-B810-852C819ABFA6}">
      <dsp:nvSpPr>
        <dsp:cNvPr id="13" name="Rounded Rectangle 12"/>
        <dsp:cNvSpPr/>
      </dsp:nvSpPr>
      <dsp:spPr bwMode="white">
        <a:xfrm>
          <a:off x="2834133" y="1094939"/>
          <a:ext cx="634903" cy="56792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About US</a:t>
          </a:r>
          <a:endParaRPr lang="en-US" sz="1050" b="1" dirty="0"/>
        </a:p>
      </dsp:txBody>
      <dsp:txXfrm>
        <a:off x="2834133" y="1094939"/>
        <a:ext cx="634903" cy="567924"/>
      </dsp:txXfrm>
    </dsp:sp>
    <dsp:sp modelId="{DDC5C3BA-C9EE-415A-9CF7-BE0027A101E9}">
      <dsp:nvSpPr>
        <dsp:cNvPr id="14" name="Freeform 13"/>
        <dsp:cNvSpPr/>
      </dsp:nvSpPr>
      <dsp:spPr bwMode="white">
        <a:xfrm>
          <a:off x="1151620" y="411648"/>
          <a:ext cx="2861904" cy="683291"/>
        </a:xfrm>
        <a:custGeom>
          <a:avLst/>
          <a:gdLst/>
          <a:ahLst/>
          <a:cxnLst/>
          <a:pathLst>
            <a:path w="4507" h="1076">
              <a:moveTo>
                <a:pt x="0" y="0"/>
              </a:moveTo>
              <a:lnTo>
                <a:pt x="0" y="538"/>
              </a:lnTo>
              <a:lnTo>
                <a:pt x="4507" y="538"/>
              </a:lnTo>
              <a:lnTo>
                <a:pt x="4507" y="1076"/>
              </a:lnTo>
            </a:path>
          </a:pathLst>
        </a:custGeom>
      </dsp:spPr>
      <dsp:style>
        <a:lnRef idx="2">
          <a:schemeClr val="accent1">
            <a:shade val="80000"/>
          </a:schemeClr>
        </a:lnRef>
        <a:fillRef idx="0">
          <a:schemeClr val="accent1"/>
        </a:fillRef>
        <a:effectRef idx="0">
          <a:scrgbClr r="0" g="0" b="0"/>
        </a:effectRef>
        <a:fontRef idx="minor"/>
      </dsp:style>
      <dsp:txXfrm>
        <a:off x="1151620" y="411648"/>
        <a:ext cx="2861904" cy="683291"/>
      </dsp:txXfrm>
    </dsp:sp>
    <dsp:sp modelId="{685CDF3B-3F2B-4B2A-BBE2-B7C7AB67CE52}">
      <dsp:nvSpPr>
        <dsp:cNvPr id="15" name="Rounded Rectangle 14"/>
        <dsp:cNvSpPr/>
      </dsp:nvSpPr>
      <dsp:spPr bwMode="white">
        <a:xfrm>
          <a:off x="3659507" y="1094939"/>
          <a:ext cx="708032" cy="56792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Contact US</a:t>
          </a:r>
          <a:endParaRPr lang="en-US" sz="1050" b="1" dirty="0"/>
        </a:p>
      </dsp:txBody>
      <dsp:txXfrm>
        <a:off x="3659507" y="1094939"/>
        <a:ext cx="708032" cy="567924"/>
      </dsp:txXfrm>
    </dsp:sp>
    <dsp:sp modelId="{C3717431-E88B-4688-BB20-22DDD5D7D3E7}">
      <dsp:nvSpPr>
        <dsp:cNvPr id="16" name="Freeform 15"/>
        <dsp:cNvSpPr/>
      </dsp:nvSpPr>
      <dsp:spPr bwMode="white">
        <a:xfrm>
          <a:off x="1151620" y="411648"/>
          <a:ext cx="3820036" cy="683291"/>
        </a:xfrm>
        <a:custGeom>
          <a:avLst/>
          <a:gdLst/>
          <a:ahLst/>
          <a:cxnLst/>
          <a:pathLst>
            <a:path w="6016" h="1076">
              <a:moveTo>
                <a:pt x="0" y="0"/>
              </a:moveTo>
              <a:lnTo>
                <a:pt x="0" y="538"/>
              </a:lnTo>
              <a:lnTo>
                <a:pt x="6016" y="538"/>
              </a:lnTo>
              <a:lnTo>
                <a:pt x="6016" y="1076"/>
              </a:lnTo>
            </a:path>
          </a:pathLst>
        </a:custGeom>
      </dsp:spPr>
      <dsp:style>
        <a:lnRef idx="2">
          <a:schemeClr val="accent1">
            <a:shade val="80000"/>
          </a:schemeClr>
        </a:lnRef>
        <a:fillRef idx="0">
          <a:schemeClr val="accent1"/>
        </a:fillRef>
        <a:effectRef idx="0">
          <a:scrgbClr r="0" g="0" b="0"/>
        </a:effectRef>
        <a:fontRef idx="minor"/>
      </dsp:style>
      <dsp:txXfrm>
        <a:off x="1151620" y="411648"/>
        <a:ext cx="3820036" cy="683291"/>
      </dsp:txXfrm>
    </dsp:sp>
    <dsp:sp modelId="{4901EBDA-51B1-4361-8785-2127C9ED55A7}">
      <dsp:nvSpPr>
        <dsp:cNvPr id="17" name="Rounded Rectangle 16"/>
        <dsp:cNvSpPr/>
      </dsp:nvSpPr>
      <dsp:spPr bwMode="white">
        <a:xfrm>
          <a:off x="4558010" y="1094939"/>
          <a:ext cx="827292" cy="567924"/>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err="1" smtClean="0"/>
            <a:t>Areyousick</a:t>
          </a:r>
          <a:endParaRPr lang="en-US" sz="1050" b="1" dirty="0"/>
        </a:p>
      </dsp:txBody>
      <dsp:txXfrm>
        <a:off x="4558010" y="1094939"/>
        <a:ext cx="827292" cy="567924"/>
      </dsp:txXfrm>
    </dsp:sp>
    <dsp:sp modelId="{6910486C-8C36-4B65-8B18-5D65D42A3379}">
      <dsp:nvSpPr>
        <dsp:cNvPr id="18" name="Freeform 17"/>
        <dsp:cNvSpPr/>
      </dsp:nvSpPr>
      <dsp:spPr bwMode="white">
        <a:xfrm>
          <a:off x="4115841" y="0"/>
          <a:ext cx="3127493" cy="344674"/>
        </a:xfrm>
        <a:custGeom>
          <a:avLst/>
          <a:gdLst/>
          <a:ahLst/>
          <a:cxnLst/>
          <a:pathLst>
            <a:path w="4925" h="543">
              <a:moveTo>
                <a:pt x="0" y="543"/>
              </a:moveTo>
              <a:lnTo>
                <a:pt x="4925" y="0"/>
              </a:lnTo>
            </a:path>
          </a:pathLst>
        </a:custGeom>
      </dsp:spPr>
      <dsp:style>
        <a:lnRef idx="2">
          <a:schemeClr val="accent1">
            <a:shade val="60000"/>
          </a:schemeClr>
        </a:lnRef>
        <a:fillRef idx="0">
          <a:schemeClr val="accent1"/>
        </a:fillRef>
        <a:effectRef idx="0">
          <a:scrgbClr r="0" g="0" b="0"/>
        </a:effectRef>
        <a:fontRef idx="minor"/>
      </dsp:style>
      <dsp:txXfrm>
        <a:off x="4115841" y="0"/>
        <a:ext cx="3127493" cy="344674"/>
      </dsp:txXfrm>
    </dsp:sp>
    <dsp:sp modelId="{F64FC1D7-FB77-41D1-BF6B-C49A562456EB}">
      <dsp:nvSpPr>
        <dsp:cNvPr id="19" name="Rounded Rectangle 18"/>
        <dsp:cNvSpPr/>
      </dsp:nvSpPr>
      <dsp:spPr bwMode="white">
        <a:xfrm>
          <a:off x="6725469" y="0"/>
          <a:ext cx="1035731" cy="41670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admin</a:t>
          </a:r>
          <a:endParaRPr lang="en-US" sz="1050" b="1" dirty="0"/>
        </a:p>
      </dsp:txBody>
      <dsp:txXfrm>
        <a:off x="6725469" y="0"/>
        <a:ext cx="1035731" cy="416706"/>
      </dsp:txXfrm>
    </dsp:sp>
    <dsp:sp modelId="{021BFE41-65CA-4897-96ED-61FF3F4A80AB}">
      <dsp:nvSpPr>
        <dsp:cNvPr id="20" name="Freeform 19"/>
        <dsp:cNvSpPr/>
      </dsp:nvSpPr>
      <dsp:spPr bwMode="white">
        <a:xfrm>
          <a:off x="5893225" y="416706"/>
          <a:ext cx="1350110" cy="683291"/>
        </a:xfrm>
        <a:custGeom>
          <a:avLst/>
          <a:gdLst/>
          <a:ahLst/>
          <a:cxnLst/>
          <a:pathLst>
            <a:path w="2126" h="1076">
              <a:moveTo>
                <a:pt x="2126" y="0"/>
              </a:moveTo>
              <a:lnTo>
                <a:pt x="2126" y="538"/>
              </a:lnTo>
              <a:lnTo>
                <a:pt x="0" y="538"/>
              </a:lnTo>
              <a:lnTo>
                <a:pt x="0" y="1076"/>
              </a:lnTo>
            </a:path>
          </a:pathLst>
        </a:custGeom>
      </dsp:spPr>
      <dsp:style>
        <a:lnRef idx="2">
          <a:schemeClr val="accent1">
            <a:shade val="80000"/>
          </a:schemeClr>
        </a:lnRef>
        <a:fillRef idx="0">
          <a:schemeClr val="accent1"/>
        </a:fillRef>
        <a:effectRef idx="0">
          <a:scrgbClr r="0" g="0" b="0"/>
        </a:effectRef>
        <a:fontRef idx="minor"/>
      </dsp:style>
      <dsp:txXfrm>
        <a:off x="5893225" y="416706"/>
        <a:ext cx="1350110" cy="683291"/>
      </dsp:txXfrm>
    </dsp:sp>
    <dsp:sp modelId="{1DD26D73-CE7F-4F0E-886E-D389AEF0A1D6}">
      <dsp:nvSpPr>
        <dsp:cNvPr id="21" name="Rounded Rectangle 20"/>
        <dsp:cNvSpPr/>
      </dsp:nvSpPr>
      <dsp:spPr bwMode="white">
        <a:xfrm>
          <a:off x="5575773" y="1099997"/>
          <a:ext cx="634903" cy="59193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Message</a:t>
          </a:r>
          <a:endParaRPr lang="en-US" sz="1050" b="1" dirty="0"/>
        </a:p>
      </dsp:txBody>
      <dsp:txXfrm>
        <a:off x="5575773" y="1099997"/>
        <a:ext cx="634903" cy="591932"/>
      </dsp:txXfrm>
    </dsp:sp>
    <dsp:sp modelId="{76DD70A1-3A04-45F3-8F09-90A7B7D7D168}">
      <dsp:nvSpPr>
        <dsp:cNvPr id="22" name="Freeform 21"/>
        <dsp:cNvSpPr/>
      </dsp:nvSpPr>
      <dsp:spPr bwMode="white">
        <a:xfrm>
          <a:off x="6718599" y="416706"/>
          <a:ext cx="524735" cy="683291"/>
        </a:xfrm>
        <a:custGeom>
          <a:avLst/>
          <a:gdLst/>
          <a:ahLst/>
          <a:cxnLst/>
          <a:pathLst>
            <a:path w="826" h="1076">
              <a:moveTo>
                <a:pt x="826" y="0"/>
              </a:moveTo>
              <a:lnTo>
                <a:pt x="826" y="538"/>
              </a:lnTo>
              <a:lnTo>
                <a:pt x="0" y="538"/>
              </a:lnTo>
              <a:lnTo>
                <a:pt x="0" y="1076"/>
              </a:lnTo>
            </a:path>
          </a:pathLst>
        </a:custGeom>
      </dsp:spPr>
      <dsp:style>
        <a:lnRef idx="2">
          <a:schemeClr val="accent1">
            <a:shade val="80000"/>
          </a:schemeClr>
        </a:lnRef>
        <a:fillRef idx="0">
          <a:schemeClr val="accent1"/>
        </a:fillRef>
        <a:effectRef idx="0">
          <a:scrgbClr r="0" g="0" b="0"/>
        </a:effectRef>
        <a:fontRef idx="minor"/>
      </dsp:style>
      <dsp:txXfrm>
        <a:off x="6718599" y="416706"/>
        <a:ext cx="524735" cy="683291"/>
      </dsp:txXfrm>
    </dsp:sp>
    <dsp:sp modelId="{55900C1D-D105-44C7-83D4-7F0F583514A1}">
      <dsp:nvSpPr>
        <dsp:cNvPr id="23" name="Rounded Rectangle 22"/>
        <dsp:cNvSpPr/>
      </dsp:nvSpPr>
      <dsp:spPr bwMode="white">
        <a:xfrm>
          <a:off x="6401148" y="1099997"/>
          <a:ext cx="634903" cy="61400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Upload News</a:t>
          </a:r>
          <a:endParaRPr lang="en-US" sz="1050" b="1" dirty="0"/>
        </a:p>
      </dsp:txBody>
      <dsp:txXfrm>
        <a:off x="6401148" y="1099997"/>
        <a:ext cx="634903" cy="614001"/>
      </dsp:txXfrm>
    </dsp:sp>
    <dsp:sp modelId="{608A4135-DEB9-4BD5-A362-2DC8DF920F49}">
      <dsp:nvSpPr>
        <dsp:cNvPr id="24" name="Freeform 23"/>
        <dsp:cNvSpPr/>
      </dsp:nvSpPr>
      <dsp:spPr bwMode="white">
        <a:xfrm>
          <a:off x="7243334" y="416706"/>
          <a:ext cx="177894" cy="651516"/>
        </a:xfrm>
        <a:custGeom>
          <a:avLst/>
          <a:gdLst/>
          <a:ahLst/>
          <a:cxnLst/>
          <a:pathLst>
            <a:path w="280" h="1026">
              <a:moveTo>
                <a:pt x="0" y="0"/>
              </a:moveTo>
              <a:lnTo>
                <a:pt x="0" y="513"/>
              </a:lnTo>
              <a:lnTo>
                <a:pt x="280" y="513"/>
              </a:lnTo>
              <a:lnTo>
                <a:pt x="280" y="1026"/>
              </a:lnTo>
            </a:path>
          </a:pathLst>
        </a:custGeom>
      </dsp:spPr>
      <dsp:style>
        <a:lnRef idx="2">
          <a:schemeClr val="accent1">
            <a:shade val="80000"/>
          </a:schemeClr>
        </a:lnRef>
        <a:fillRef idx="0">
          <a:schemeClr val="accent1"/>
        </a:fillRef>
        <a:effectRef idx="0">
          <a:scrgbClr r="0" g="0" b="0"/>
        </a:effectRef>
        <a:fontRef idx="minor"/>
      </dsp:style>
      <dsp:txXfrm>
        <a:off x="7243334" y="416706"/>
        <a:ext cx="177894" cy="651516"/>
      </dsp:txXfrm>
    </dsp:sp>
    <dsp:sp modelId="{D00B18AB-31DD-4432-A018-3325A983F89F}">
      <dsp:nvSpPr>
        <dsp:cNvPr id="25" name="Rounded Rectangle 24"/>
        <dsp:cNvSpPr/>
      </dsp:nvSpPr>
      <dsp:spPr bwMode="white">
        <a:xfrm>
          <a:off x="7103776" y="1068222"/>
          <a:ext cx="634903" cy="63607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Global </a:t>
          </a:r>
          <a:r>
            <a:rPr lang="en-US" sz="1050" b="1" dirty="0" err="1" smtClean="0"/>
            <a:t>covid</a:t>
          </a:r>
          <a:r>
            <a:rPr lang="en-US" sz="1050" b="1" dirty="0" smtClean="0"/>
            <a:t> status</a:t>
          </a:r>
          <a:endParaRPr lang="en-US" sz="1050" b="1" dirty="0"/>
        </a:p>
      </dsp:txBody>
      <dsp:txXfrm>
        <a:off x="7103776" y="1068222"/>
        <a:ext cx="634903" cy="636071"/>
      </dsp:txXfrm>
    </dsp:sp>
    <dsp:sp modelId="{C9F06567-B1C3-4986-BAD6-D5E21256D2BD}">
      <dsp:nvSpPr>
        <dsp:cNvPr id="26" name="Freeform 25"/>
        <dsp:cNvSpPr/>
      </dsp:nvSpPr>
      <dsp:spPr bwMode="white">
        <a:xfrm>
          <a:off x="7243334" y="416706"/>
          <a:ext cx="858853" cy="727180"/>
        </a:xfrm>
        <a:custGeom>
          <a:avLst/>
          <a:gdLst/>
          <a:ahLst/>
          <a:cxnLst/>
          <a:pathLst>
            <a:path w="1353" h="1145">
              <a:moveTo>
                <a:pt x="0" y="0"/>
              </a:moveTo>
              <a:lnTo>
                <a:pt x="0" y="573"/>
              </a:lnTo>
              <a:lnTo>
                <a:pt x="1353" y="573"/>
              </a:lnTo>
              <a:lnTo>
                <a:pt x="1353" y="1145"/>
              </a:lnTo>
            </a:path>
          </a:pathLst>
        </a:custGeom>
      </dsp:spPr>
      <dsp:style>
        <a:lnRef idx="2">
          <a:schemeClr val="accent1">
            <a:shade val="80000"/>
          </a:schemeClr>
        </a:lnRef>
        <a:fillRef idx="0">
          <a:schemeClr val="accent1"/>
        </a:fillRef>
        <a:effectRef idx="0">
          <a:scrgbClr r="0" g="0" b="0"/>
        </a:effectRef>
        <a:fontRef idx="minor"/>
      </dsp:style>
      <dsp:txXfrm>
        <a:off x="7243334" y="416706"/>
        <a:ext cx="858853" cy="727180"/>
      </dsp:txXfrm>
    </dsp:sp>
    <dsp:sp modelId="{746234B1-530B-4CB4-8716-897E674D6095}">
      <dsp:nvSpPr>
        <dsp:cNvPr id="27" name="Rounded Rectangle 26"/>
        <dsp:cNvSpPr/>
      </dsp:nvSpPr>
      <dsp:spPr bwMode="white">
        <a:xfrm>
          <a:off x="7784736" y="1143886"/>
          <a:ext cx="634903" cy="65814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50" b="1" dirty="0" smtClean="0"/>
            <a:t>Uploaded news</a:t>
          </a:r>
          <a:endParaRPr lang="en-US" sz="1050" b="1" dirty="0"/>
        </a:p>
      </dsp:txBody>
      <dsp:txXfrm>
        <a:off x="7784736" y="1143886"/>
        <a:ext cx="634903" cy="6581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11"/>
            </a:gs>
            <a:gs pos="100000">
              <a:srgbClr val="838309"/>
            </a:gs>
          </a:gsLst>
          <a:lin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4990" y="378460"/>
            <a:ext cx="10113010" cy="6047740"/>
          </a:xfrm>
        </p:spPr>
        <p:txBody>
          <a:bodyPr/>
          <a:lstStyle/>
          <a:p>
            <a:endParaRPr lang="en-US"/>
          </a:p>
          <a:p>
            <a:r>
              <a:rPr lang="en-US" sz="2400" b="1">
                <a:solidFill>
                  <a:schemeClr val="tx1"/>
                </a:solidFill>
              </a:rPr>
              <a:t>DILLA UNIVERSITY</a:t>
            </a:r>
            <a:endParaRPr lang="en-US" sz="2400" b="1">
              <a:solidFill>
                <a:schemeClr val="tx1"/>
              </a:solidFill>
            </a:endParaRPr>
          </a:p>
          <a:p>
            <a:r>
              <a:rPr lang="en-US" sz="2400" b="1">
                <a:solidFill>
                  <a:schemeClr val="tx1"/>
                </a:solidFill>
              </a:rPr>
              <a:t>College of Engineering &amp; Technology</a:t>
            </a:r>
            <a:endParaRPr lang="en-US" sz="2400" b="1">
              <a:solidFill>
                <a:schemeClr val="tx1"/>
              </a:solidFill>
            </a:endParaRPr>
          </a:p>
          <a:p>
            <a:r>
              <a:rPr lang="en-US" sz="2400" b="1">
                <a:solidFill>
                  <a:schemeClr val="tx1"/>
                </a:solidFill>
              </a:rPr>
              <a:t> School of Electrical and Computer Engineering </a:t>
            </a:r>
            <a:endParaRPr lang="en-US" sz="2400" b="1">
              <a:solidFill>
                <a:schemeClr val="tx1"/>
              </a:solidFill>
            </a:endParaRPr>
          </a:p>
          <a:p>
            <a:r>
              <a:rPr lang="en-US" sz="2400" b="1">
                <a:solidFill>
                  <a:schemeClr val="tx1"/>
                </a:solidFill>
              </a:rPr>
              <a:t>(Department computer Engineering)</a:t>
            </a:r>
            <a:endParaRPr lang="en-US" sz="2400" b="1">
              <a:solidFill>
                <a:schemeClr val="tx1"/>
              </a:solidFill>
            </a:endParaRPr>
          </a:p>
          <a:p>
            <a:r>
              <a:rPr lang="en-US" sz="2400" b="1">
                <a:solidFill>
                  <a:schemeClr val="tx1"/>
                </a:solidFill>
              </a:rPr>
              <a:t>     INTERNETPROGRAMMING MINI PROJEECT</a:t>
            </a:r>
            <a:endParaRPr lang="en-US" sz="2400" b="1">
              <a:solidFill>
                <a:schemeClr val="tx1"/>
              </a:solidFill>
            </a:endParaRPr>
          </a:p>
          <a:p>
            <a:r>
              <a:rPr lang="en-US"/>
              <a:t>   </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43" y="267673"/>
            <a:ext cx="6965245" cy="858817"/>
          </a:xfrm>
        </p:spPr>
        <p:txBody>
          <a:bodyPr/>
          <a:lstStyle/>
          <a:p>
            <a:r>
              <a:rPr 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Webpage paths</a:t>
            </a:r>
            <a:endParaRPr lang="en-US"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aphicFrame>
        <p:nvGraphicFramePr>
          <p:cNvPr id="4" name="Content Placeholder 3"/>
          <p:cNvGraphicFramePr>
            <a:graphicFrameLocks noGrp="1"/>
          </p:cNvGraphicFramePr>
          <p:nvPr>
            <p:ph idx="1"/>
          </p:nvPr>
        </p:nvGraphicFramePr>
        <p:xfrm>
          <a:off x="1983740" y="1600200"/>
          <a:ext cx="8686800" cy="5257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Admin pages</a:t>
            </a:r>
            <a:endParaRPr lang="en-US"/>
          </a:p>
        </p:txBody>
      </p:sp>
      <p:sp>
        <p:nvSpPr>
          <p:cNvPr id="3" name="Content Placeholder 2"/>
          <p:cNvSpPr>
            <a:spLocks noGrp="1"/>
          </p:cNvSpPr>
          <p:nvPr>
            <p:ph sz="half" idx="1"/>
          </p:nvPr>
        </p:nvSpPr>
        <p:spPr/>
        <p:txBody>
          <a:bodyPr>
            <a:normAutofit lnSpcReduction="10000"/>
          </a:bodyPr>
          <a:p>
            <a:pPr marL="0" indent="0">
              <a:buNone/>
            </a:pPr>
            <a:r>
              <a:rPr lang="en-US" b="1">
                <a:sym typeface="+mn-ea"/>
              </a:rPr>
              <a:t>                 </a:t>
            </a:r>
            <a:endParaRPr lang="en-US" b="1">
              <a:sym typeface="+mn-ea"/>
            </a:endParaRPr>
          </a:p>
          <a:p>
            <a:pPr marL="0" indent="0">
              <a:buNone/>
            </a:pPr>
            <a:endParaRPr lang="en-US" b="1">
              <a:sym typeface="+mn-ea"/>
            </a:endParaRPr>
          </a:p>
          <a:p>
            <a:pPr marL="0" indent="0">
              <a:buFont typeface="Wingdings" panose="05000000000000000000" charset="0"/>
              <a:buNone/>
            </a:pPr>
            <a:endParaRPr lang="en-US"/>
          </a:p>
        </p:txBody>
      </p:sp>
      <p:sp>
        <p:nvSpPr>
          <p:cNvPr id="6" name="Text Box 5"/>
          <p:cNvSpPr txBox="1"/>
          <p:nvPr/>
        </p:nvSpPr>
        <p:spPr>
          <a:xfrm>
            <a:off x="1623060" y="3133725"/>
            <a:ext cx="309880" cy="368300"/>
          </a:xfrm>
          <a:prstGeom prst="rect">
            <a:avLst/>
          </a:prstGeom>
          <a:noFill/>
        </p:spPr>
        <p:txBody>
          <a:bodyPr wrap="none" rtlCol="0">
            <a:spAutoFit/>
          </a:bodyPr>
          <a:p>
            <a:endParaRPr lang="en-US"/>
          </a:p>
        </p:txBody>
      </p:sp>
      <p:pic>
        <p:nvPicPr>
          <p:cNvPr id="2" name="Content Placeholder 1" descr="dash"/>
          <p:cNvPicPr>
            <a:picLocks noChangeAspect="1"/>
          </p:cNvPicPr>
          <p:nvPr>
            <p:ph sz="half" idx="2"/>
          </p:nvPr>
        </p:nvPicPr>
        <p:blipFill>
          <a:blip r:embed="rId1"/>
          <a:stretch>
            <a:fillRect/>
          </a:stretch>
        </p:blipFill>
        <p:spPr>
          <a:xfrm>
            <a:off x="6898640" y="863600"/>
            <a:ext cx="5055870" cy="5831205"/>
          </a:xfrm>
          <a:prstGeom prst="rect">
            <a:avLst/>
          </a:prstGeom>
        </p:spPr>
      </p:pic>
      <p:pic>
        <p:nvPicPr>
          <p:cNvPr id="5" name="Picture 4" descr="Screenshot (44)"/>
          <p:cNvPicPr>
            <a:picLocks noChangeAspect="1"/>
          </p:cNvPicPr>
          <p:nvPr/>
        </p:nvPicPr>
        <p:blipFill>
          <a:blip r:embed="rId2"/>
          <a:stretch>
            <a:fillRect/>
          </a:stretch>
        </p:blipFill>
        <p:spPr>
          <a:xfrm>
            <a:off x="-40640" y="862965"/>
            <a:ext cx="6939280" cy="58318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8120" y="110490"/>
            <a:ext cx="11561445" cy="6341110"/>
          </a:xfrm>
        </p:spPr>
        <p:txBody>
          <a:bodyPr/>
          <a:p>
            <a:pPr marL="0" indent="0">
              <a:buNone/>
            </a:pPr>
            <a:r>
              <a:rPr lang="en-US" sz="4400" b="1">
                <a:sym typeface="+mn-ea"/>
              </a:rPr>
              <a:t> Database design</a:t>
            </a:r>
            <a:endParaRPr lang="en-US" sz="4400" b="1"/>
          </a:p>
          <a:p>
            <a:pPr>
              <a:buFont typeface="Arial" panose="020B0604020202020204" pitchFamily="34" charset="0"/>
              <a:buChar char="•"/>
            </a:pPr>
            <a:endParaRPr lang="en-US" sz="3600">
              <a:sym typeface="+mn-ea"/>
            </a:endParaRPr>
          </a:p>
          <a:p>
            <a:pPr>
              <a:buFont typeface="Arial" panose="020B0604020202020204" pitchFamily="34" charset="0"/>
              <a:buChar char="•"/>
            </a:pPr>
            <a:r>
              <a:rPr lang="en-US" sz="3600">
                <a:sym typeface="+mn-ea"/>
              </a:rPr>
              <a:t>Databases are the store houses of data used in the software system. </a:t>
            </a:r>
            <a:endParaRPr lang="en-US" sz="3600"/>
          </a:p>
          <a:p>
            <a:pPr>
              <a:buFont typeface="Arial" panose="020B0604020202020204" pitchFamily="34" charset="0"/>
              <a:buChar char="•"/>
            </a:pPr>
            <a:r>
              <a:rPr lang="en-US" sz="3600">
                <a:sym typeface="+mn-ea"/>
              </a:rPr>
              <a:t>A database is a collection of stored data organized in such a way that the data requirements are satisfied by the database. The data is stored in tables inside a database.</a:t>
            </a:r>
            <a:endParaRPr lang="en-US" sz="3600">
              <a:sym typeface="+mn-ea"/>
            </a:endParaRPr>
          </a:p>
          <a:p>
            <a:pPr>
              <a:buFont typeface="Arial" panose="020B0604020202020204" pitchFamily="34" charset="0"/>
              <a:buChar char="•"/>
            </a:pPr>
            <a:endParaRPr lang="en-US" sz="36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sym typeface="+mn-ea"/>
              </a:rPr>
              <a:t>The general theme of database design is to handle information as an integrated whole, with a minimum redundancy and improved performance. Regardless of the type of data structure used, the objectives of the database are accuracy and integrity and successful recovery from failure, privacy and security of data, and good overall performance. </a:t>
            </a:r>
            <a:endParaRPr lang="en-US">
              <a:sym typeface="+mn-ea"/>
            </a:endParaRPr>
          </a:p>
          <a:p>
            <a:pPr>
              <a:buFont typeface="Arial" panose="020B0604020202020204" pitchFamily="34" charset="0"/>
              <a:buChar char="•"/>
            </a:pPr>
            <a:r>
              <a:rPr lang="en-US">
                <a:sym typeface="+mn-ea"/>
              </a:rPr>
              <a:t>A table is designed as a collection of rows and columns, which are in turn called as tuples and attributes</a:t>
            </a:r>
            <a:endParaRPr lang="en-US"/>
          </a:p>
          <a:p>
            <a:pPr marL="0" inden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itle 12"/>
          <p:cNvSpPr>
            <a:spLocks noGrp="1"/>
          </p:cNvSpPr>
          <p:nvPr>
            <p:ph type="title"/>
          </p:nvPr>
        </p:nvSpPr>
        <p:spPr/>
        <p:txBody>
          <a:bodyPr/>
          <a:p>
            <a:r>
              <a:rPr lang="en-US"/>
              <a:t>database tables</a:t>
            </a:r>
            <a:endParaRPr lang="en-US"/>
          </a:p>
        </p:txBody>
      </p:sp>
      <p:pic>
        <p:nvPicPr>
          <p:cNvPr id="9" name="Content Placeholder 8" descr="adminlogin"/>
          <p:cNvPicPr>
            <a:picLocks noChangeAspect="1"/>
          </p:cNvPicPr>
          <p:nvPr>
            <p:ph sz="half" idx="1"/>
          </p:nvPr>
        </p:nvPicPr>
        <p:blipFill>
          <a:blip r:embed="rId1"/>
          <a:stretch>
            <a:fillRect/>
          </a:stretch>
        </p:blipFill>
        <p:spPr>
          <a:xfrm>
            <a:off x="263525" y="1075690"/>
            <a:ext cx="11665585" cy="2864485"/>
          </a:xfrm>
          <a:prstGeom prst="rect">
            <a:avLst/>
          </a:prstGeom>
        </p:spPr>
      </p:pic>
      <p:pic>
        <p:nvPicPr>
          <p:cNvPr id="12" name="Content Placeholder 11" descr="contactus"/>
          <p:cNvPicPr>
            <a:picLocks noChangeAspect="1"/>
          </p:cNvPicPr>
          <p:nvPr>
            <p:ph sz="half" idx="2"/>
          </p:nvPr>
        </p:nvPicPr>
        <p:blipFill>
          <a:blip r:embed="rId2"/>
          <a:stretch>
            <a:fillRect/>
          </a:stretch>
        </p:blipFill>
        <p:spPr>
          <a:xfrm>
            <a:off x="169545" y="3940175"/>
            <a:ext cx="11572240" cy="2917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news"/>
          <p:cNvPicPr>
            <a:picLocks noChangeAspect="1"/>
          </p:cNvPicPr>
          <p:nvPr>
            <p:ph sz="half" idx="2"/>
          </p:nvPr>
        </p:nvPicPr>
        <p:blipFill>
          <a:blip r:embed="rId1"/>
          <a:stretch>
            <a:fillRect/>
          </a:stretch>
        </p:blipFill>
        <p:spPr>
          <a:xfrm>
            <a:off x="547370" y="1340485"/>
            <a:ext cx="10734675" cy="3937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THANK YOU"/>
          <p:cNvPicPr>
            <a:picLocks noChangeAspect="1"/>
          </p:cNvPicPr>
          <p:nvPr>
            <p:ph sz="half" idx="2"/>
          </p:nvPr>
        </p:nvPicPr>
        <p:blipFill>
          <a:blip r:embed="rId1"/>
          <a:stretch>
            <a:fillRect/>
          </a:stretch>
        </p:blipFill>
        <p:spPr>
          <a:xfrm>
            <a:off x="0" y="0"/>
            <a:ext cx="12192635"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99745" y="505460"/>
            <a:ext cx="10709910" cy="6179185"/>
          </a:xfrm>
        </p:spPr>
        <p:txBody>
          <a:bodyPr>
            <a:normAutofit/>
          </a:bodyPr>
          <a:p>
            <a:pPr marL="0" indent="0">
              <a:buNone/>
            </a:pPr>
            <a:endParaRPr lang="en-US"/>
          </a:p>
          <a:p>
            <a:pPr marL="0" indent="0">
              <a:buNone/>
            </a:pPr>
            <a:r>
              <a:rPr lang="en-US" b="1"/>
              <a:t>     Abstract</a:t>
            </a:r>
            <a:endParaRPr lang="en-US" b="1"/>
          </a:p>
          <a:p>
            <a:pPr marL="0" indent="0">
              <a:buNone/>
            </a:pPr>
            <a:r>
              <a:rPr lang="en-US"/>
              <a:t>According to our project I.e our website perform the following activities </a:t>
            </a:r>
            <a:endParaRPr lang="en-US"/>
          </a:p>
          <a:p>
            <a:r>
              <a:rPr lang="en-US"/>
              <a:t>Identify symptoms related to covid-19 infections</a:t>
            </a:r>
            <a:endParaRPr lang="en-US"/>
          </a:p>
          <a:p>
            <a:r>
              <a:rPr lang="en-US"/>
              <a:t>    Preventive measures against covid-19</a:t>
            </a:r>
            <a:endParaRPr lang="en-US"/>
          </a:p>
          <a:p>
            <a:pPr marL="0" indent="0">
              <a:buNone/>
            </a:pPr>
            <a:r>
              <a:rPr lang="en-US" b="1"/>
              <a:t>    Introduction</a:t>
            </a:r>
            <a:endParaRPr lang="en-US" b="1"/>
          </a:p>
          <a:p>
            <a:r>
              <a:rPr lang="en-US"/>
              <a:t>Corona viruses are a large family of viruses, some cause illness in humans, and others cause illness in animals, such as bats, camels, and civets. </a:t>
            </a:r>
            <a:endParaRPr lang="en-US"/>
          </a:p>
          <a:p>
            <a:pPr marL="0" indent="0">
              <a:buNone/>
            </a:pP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a:xfrm>
            <a:off x="609600" y="1174750"/>
            <a:ext cx="11069320" cy="5511800"/>
          </a:xfrm>
        </p:spPr>
        <p:txBody>
          <a:bodyPr/>
          <a:p>
            <a:r>
              <a:rPr lang="en-US">
                <a:sym typeface="+mn-ea"/>
              </a:rPr>
              <a:t>Human corona viruses cause mild illness, such as the common cold.</a:t>
            </a:r>
            <a:endParaRPr lang="en-US"/>
          </a:p>
          <a:p>
            <a:r>
              <a:rPr lang="en-US">
                <a:sym typeface="+mn-ea"/>
              </a:rPr>
              <a:t>Corona represents crown-like spikes on the outer surface of the virus; thus, it was named as a corona virus</a:t>
            </a:r>
            <a:endParaRPr lang="en-US"/>
          </a:p>
          <a:p>
            <a:r>
              <a:rPr lang="en-US">
                <a:sym typeface="+mn-ea"/>
              </a:rPr>
              <a:t>The most commonly reported symptoms include a fever, dry cough and tiredness, and in mild cases people may get just a runny nose or a sore throat.</a:t>
            </a:r>
            <a:endParaRPr lang="en-US"/>
          </a:p>
          <a:p>
            <a:r>
              <a:rPr lang="en-US">
                <a:sym typeface="+mn-ea"/>
              </a:rPr>
              <a:t>In the most severe cases, people with the virus can develop difficulty breathing, and may ultimately experience organ failure. Some cases are fatal.</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6680" y="154940"/>
            <a:ext cx="11460480" cy="6423660"/>
          </a:xfrm>
        </p:spPr>
        <p:txBody>
          <a:bodyPr/>
          <a:p>
            <a:pPr marL="0" indent="0">
              <a:buNone/>
            </a:pPr>
            <a:r>
              <a:rPr lang="en-US" b="1"/>
              <a:t>   </a:t>
            </a:r>
            <a:r>
              <a:rPr lang="en-US" sz="4000" b="1"/>
              <a:t>  Background</a:t>
            </a:r>
            <a:endParaRPr lang="en-US" b="1"/>
          </a:p>
          <a:p>
            <a:endParaRPr lang="en-US"/>
          </a:p>
          <a:p>
            <a:endParaRPr lang="en-US"/>
          </a:p>
          <a:p>
            <a:r>
              <a:rPr lang="en-US"/>
              <a:t>the most likely ecological reservoirs for corona viruses are bats, but it is believed that the virus jumped the species barrier to humans from another intermediate animal host.</a:t>
            </a:r>
            <a:endParaRPr lang="en-US"/>
          </a:p>
          <a:p>
            <a:pPr marL="0" indent="0">
              <a:buNone/>
            </a:pPr>
            <a:endParaRPr lang="en-US"/>
          </a:p>
          <a:p>
            <a:r>
              <a:rPr lang="en-US"/>
              <a:t>This intermediate animal host could be a domestic food animal, a wild animal, or a domesticated wild animal which has not yet been identified.</a:t>
            </a:r>
            <a:endParaRPr lang="en-US"/>
          </a:p>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a:t>
            </a:r>
            <a:endParaRPr lang="en-US"/>
          </a:p>
        </p:txBody>
      </p:sp>
      <p:sp>
        <p:nvSpPr>
          <p:cNvPr id="3" name="Content Placeholder 2"/>
          <p:cNvSpPr>
            <a:spLocks noGrp="1"/>
          </p:cNvSpPr>
          <p:nvPr>
            <p:ph idx="1"/>
          </p:nvPr>
        </p:nvSpPr>
        <p:spPr>
          <a:xfrm>
            <a:off x="281940" y="1174750"/>
            <a:ext cx="11300460" cy="5608320"/>
          </a:xfrm>
        </p:spPr>
        <p:txBody>
          <a:bodyPr/>
          <a:p>
            <a:r>
              <a:rPr lang="en-US" sz="2800">
                <a:sym typeface="+mn-ea"/>
              </a:rPr>
              <a:t>Previous Corona viruses have included SARS- CoV and MERS-CoV</a:t>
            </a:r>
            <a:endParaRPr lang="en-US" sz="2800"/>
          </a:p>
          <a:p>
            <a:r>
              <a:rPr lang="en-US" sz="2800">
                <a:sym typeface="+mn-ea"/>
              </a:rPr>
              <a:t>Severe acute respiratory syndrome corona virus 2 (SARS-CoV-2) is a new strain of corona virus that has not been previously identified in humans.</a:t>
            </a:r>
            <a:endParaRPr lang="en-US" sz="2800"/>
          </a:p>
          <a:p>
            <a:r>
              <a:rPr lang="en-US" sz="2800">
                <a:sym typeface="+mn-ea"/>
              </a:rPr>
              <a:t>It appears to have first emerged in Wuhan, China, in late 2019.</a:t>
            </a:r>
            <a:endParaRPr lang="en-US" sz="2800"/>
          </a:p>
          <a:p>
            <a:r>
              <a:rPr lang="en-US" sz="2800">
                <a:sym typeface="+mn-ea"/>
              </a:rPr>
              <a:t>The outbreak has since spread across China to other countries around the world. By the end of January, the new coronavirus had been declared a public health emergency of international concern by the WHO.</a:t>
            </a:r>
            <a:endParaRPr 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102870"/>
            <a:ext cx="11353800" cy="6540500"/>
          </a:xfrm>
        </p:spPr>
        <p:txBody>
          <a:bodyPr>
            <a:normAutofit/>
          </a:bodyPr>
          <a:p>
            <a:pPr marL="0" indent="0">
              <a:buNone/>
            </a:pPr>
            <a:r>
              <a:rPr lang="en-US" sz="4400" b="1"/>
              <a:t> Objectives of the project</a:t>
            </a:r>
            <a:endParaRPr lang="en-US" sz="4400" b="1"/>
          </a:p>
          <a:p>
            <a:pPr>
              <a:buFont typeface="Wingdings" panose="05000000000000000000" charset="0"/>
              <a:buChar char="Ø"/>
            </a:pPr>
            <a:endParaRPr lang="en-US"/>
          </a:p>
          <a:p>
            <a:pPr>
              <a:buFont typeface="Wingdings" panose="05000000000000000000" charset="0"/>
              <a:buChar char="Ø"/>
            </a:pPr>
            <a:endParaRPr lang="en-US"/>
          </a:p>
          <a:p>
            <a:pPr>
              <a:buFont typeface="Wingdings" panose="05000000000000000000" charset="0"/>
              <a:buChar char="Ø"/>
            </a:pPr>
            <a:r>
              <a:rPr lang="en-US"/>
              <a:t>To know symptoms:-which is peoples treat themselves(like don't present many peoples appear)</a:t>
            </a:r>
            <a:endParaRPr lang="en-US"/>
          </a:p>
          <a:p>
            <a:pPr>
              <a:buFont typeface="Wingdings" panose="05000000000000000000" charset="0"/>
              <a:buChar char="Ø"/>
            </a:pPr>
            <a:r>
              <a:rPr lang="en-US"/>
              <a:t>Prevent themselves</a:t>
            </a:r>
            <a:endParaRPr lang="en-US"/>
          </a:p>
          <a:p>
            <a:pPr>
              <a:buFont typeface="Wingdings" panose="05000000000000000000" charset="0"/>
              <a:buChar char="Ø"/>
            </a:pPr>
            <a:r>
              <a:rPr lang="en-US"/>
              <a:t>To manage news:-this is done by administrator</a:t>
            </a:r>
            <a:endParaRPr lang="en-US"/>
          </a:p>
          <a:p>
            <a:pPr marL="0" indent="0">
              <a:buFont typeface="Wingdings" panose="05000000000000000000" charset="0"/>
              <a:buNone/>
            </a:pP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3"/>
      </p:transition>
    </mc:Choice>
    <mc:Fallback>
      <p:transition spd="slow">
        <p:wheel spokes="3"/>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1582400" cy="773430"/>
          </a:xfrm>
        </p:spPr>
        <p:txBody>
          <a:bodyPr/>
          <a:p>
            <a:br>
              <a:rPr lang="en-US" b="1">
                <a:solidFill>
                  <a:schemeClr val="tx1"/>
                </a:solidFill>
                <a:sym typeface="+mn-ea"/>
              </a:rPr>
            </a:br>
            <a:r>
              <a:rPr lang="en-US" b="1">
                <a:solidFill>
                  <a:schemeClr val="tx1"/>
                </a:solidFill>
                <a:sym typeface="+mn-ea"/>
              </a:rPr>
              <a:t>Methodology</a:t>
            </a:r>
            <a:br>
              <a:rPr lang="en-US" b="1"/>
            </a:br>
            <a:endParaRPr lang="en-US"/>
          </a:p>
        </p:txBody>
      </p:sp>
      <p:sp>
        <p:nvSpPr>
          <p:cNvPr id="3" name="Content Placeholder 2"/>
          <p:cNvSpPr>
            <a:spLocks noGrp="1"/>
          </p:cNvSpPr>
          <p:nvPr>
            <p:ph idx="1"/>
          </p:nvPr>
        </p:nvSpPr>
        <p:spPr/>
        <p:txBody>
          <a:bodyPr/>
          <a:p>
            <a:pPr marL="0" indent="0">
              <a:buFont typeface="Wingdings" panose="05000000000000000000" charset="0"/>
              <a:buNone/>
            </a:pPr>
            <a:r>
              <a:rPr lang="en-US" sz="3200">
                <a:sym typeface="+mn-ea"/>
              </a:rPr>
              <a:t>Some of main procedures that are followedby our </a:t>
            </a:r>
            <a:endParaRPr lang="en-US" sz="3200">
              <a:sym typeface="+mn-ea"/>
            </a:endParaRPr>
          </a:p>
          <a:p>
            <a:pPr marL="0" indent="0">
              <a:buFont typeface="Wingdings" panose="05000000000000000000" charset="0"/>
              <a:buNone/>
            </a:pPr>
            <a:r>
              <a:rPr lang="en-US" sz="2400">
                <a:sym typeface="+mn-ea"/>
              </a:rPr>
              <a:t>project include:-</a:t>
            </a:r>
            <a:endParaRPr lang="en-US" sz="2400"/>
          </a:p>
          <a:p>
            <a:pPr marL="0" indent="0">
              <a:buFont typeface="Wingdings" panose="05000000000000000000" charset="0"/>
              <a:buNone/>
            </a:pPr>
            <a:r>
              <a:rPr lang="en-US" sz="2400">
                <a:sym typeface="+mn-ea"/>
              </a:rPr>
              <a:t>We gather information about covid from different sites through  the following ways</a:t>
            </a:r>
            <a:endParaRPr lang="en-US" sz="2400">
              <a:sym typeface="+mn-ea"/>
            </a:endParaRPr>
          </a:p>
          <a:p>
            <a:pPr marL="0" indent="0">
              <a:buFont typeface="Wingdings" panose="05000000000000000000" charset="0"/>
              <a:buNone/>
            </a:pPr>
            <a:r>
              <a:rPr lang="en-US" sz="2400">
                <a:gradFill>
                  <a:gsLst>
                    <a:gs pos="0">
                      <a:srgbClr val="E30000"/>
                    </a:gs>
                    <a:gs pos="100000">
                      <a:srgbClr val="760303"/>
                    </a:gs>
                  </a:gsLst>
                  <a:lin scaled="0"/>
                </a:gradFill>
                <a:sym typeface="+mn-ea"/>
              </a:rPr>
              <a:t> We ask some questions for Example:-</a:t>
            </a:r>
            <a:endParaRPr lang="en-US" sz="2400">
              <a:gradFill>
                <a:gsLst>
                  <a:gs pos="0">
                    <a:srgbClr val="E30000"/>
                  </a:gs>
                  <a:gs pos="100000">
                    <a:srgbClr val="760303"/>
                  </a:gs>
                </a:gsLst>
                <a:lin scaled="0"/>
              </a:gradFill>
            </a:endParaRPr>
          </a:p>
          <a:p>
            <a:pPr lvl="1">
              <a:buFont typeface="Wingdings" panose="05000000000000000000" charset="0"/>
              <a:buChar char="ü"/>
            </a:pPr>
            <a:r>
              <a:rPr lang="en-US" sz="2400">
                <a:sym typeface="+mn-ea"/>
              </a:rPr>
              <a:t>What are symptoms of corona virus?(I.e previously affected persons)</a:t>
            </a:r>
            <a:endParaRPr lang="en-US" sz="2400"/>
          </a:p>
          <a:p>
            <a:pPr lvl="1">
              <a:buFont typeface="Wingdings" panose="05000000000000000000" charset="0"/>
              <a:buChar char="ü"/>
            </a:pPr>
            <a:r>
              <a:rPr lang="en-US" sz="2400">
                <a:sym typeface="+mn-ea"/>
              </a:rPr>
              <a:t>How long it take to develop symptoms</a:t>
            </a:r>
            <a:endParaRPr lang="en-US" sz="2400"/>
          </a:p>
          <a:p>
            <a:pPr lvl="1">
              <a:buFont typeface="Wingdings" panose="05000000000000000000" charset="0"/>
              <a:buChar char="ü"/>
            </a:pPr>
            <a:r>
              <a:rPr lang="en-US" sz="2400">
                <a:sym typeface="+mn-ea"/>
              </a:rPr>
              <a:t>How to prevent this diseases?</a:t>
            </a:r>
            <a:endParaRPr lang="en-US" sz="2400"/>
          </a:p>
          <a:p>
            <a:pPr lvl="1">
              <a:buFont typeface="Wingdings" panose="05000000000000000000" charset="0"/>
              <a:buChar char="ü"/>
            </a:pPr>
            <a:r>
              <a:rPr lang="en-US" sz="2400">
                <a:sym typeface="+mn-ea"/>
              </a:rPr>
              <a:t>How can we protect others and ourselves if we don’t know who is infected ?</a:t>
            </a:r>
            <a:endParaRPr lang="en-US" sz="2400"/>
          </a:p>
          <a:p>
            <a:pPr lvl="1">
              <a:buFont typeface="Wingdings" panose="05000000000000000000" charset="0"/>
              <a:buChar char="ü"/>
            </a:pPr>
            <a:r>
              <a:rPr lang="en-US" sz="2400">
                <a:sym typeface="+mn-ea"/>
              </a:rPr>
              <a:t>What we should we do if we have covid 19 symptoms</a:t>
            </a:r>
            <a:endParaRPr lang="en-US" sz="2400"/>
          </a:p>
          <a:p>
            <a:pPr marL="0" indent="0">
              <a:buFont typeface="Wingdings" panose="05000000000000000000" charset="0"/>
              <a:buNone/>
            </a:pPr>
            <a:r>
              <a:rPr lang="en-US" sz="2400">
                <a:sym typeface="+mn-ea"/>
              </a:rPr>
              <a:t>  </a:t>
            </a:r>
            <a:endParaRPr 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1305" y="180340"/>
            <a:ext cx="11616055" cy="6397625"/>
          </a:xfrm>
        </p:spPr>
        <p:txBody>
          <a:bodyPr>
            <a:normAutofit fontScale="80000"/>
          </a:bodyPr>
          <a:p>
            <a:pPr marL="0" indent="0">
              <a:buFont typeface="Wingdings" panose="05000000000000000000" charset="0"/>
              <a:buNone/>
            </a:pPr>
            <a:r>
              <a:rPr lang="en-US" b="1">
                <a:sym typeface="+mn-ea"/>
              </a:rPr>
              <a:t> System development tool</a:t>
            </a:r>
            <a:endParaRPr lang="en-US" b="1"/>
          </a:p>
          <a:p>
            <a:pPr marL="0" indent="0">
              <a:buFont typeface="Wingdings" panose="05000000000000000000" charset="0"/>
              <a:buNone/>
            </a:pPr>
            <a:endParaRPr lang="en-US" sz="3100">
              <a:sym typeface="+mn-ea"/>
            </a:endParaRPr>
          </a:p>
          <a:p>
            <a:pPr marL="0" indent="0">
              <a:buFont typeface="Wingdings" panose="05000000000000000000" charset="0"/>
              <a:buNone/>
            </a:pPr>
            <a:r>
              <a:rPr lang="en-US" sz="3100">
                <a:sym typeface="+mn-ea"/>
              </a:rPr>
              <a:t>Development tools are used to propose our project can be explained as:</a:t>
            </a:r>
            <a:endParaRPr lang="en-US" sz="3100" b="1"/>
          </a:p>
          <a:p>
            <a:pPr>
              <a:buFont typeface="Wingdings" panose="05000000000000000000" charset="0"/>
              <a:buChar char="v"/>
            </a:pPr>
            <a:r>
              <a:rPr lang="en-US" b="1"/>
              <a:t>Software used</a:t>
            </a:r>
            <a:endParaRPr lang="en-US" b="1"/>
          </a:p>
          <a:p>
            <a:r>
              <a:rPr lang="en-US">
                <a:sym typeface="+mn-ea"/>
              </a:rPr>
              <a:t>Visual studio code Editor: - to write different codes (HTML,PHP, CSS, and JavaScript).</a:t>
            </a:r>
            <a:endParaRPr lang="en-US"/>
          </a:p>
          <a:p>
            <a:r>
              <a:rPr lang="en-US"/>
              <a:t>Wps word:- to prepare power point</a:t>
            </a:r>
            <a:endParaRPr lang="en-US"/>
          </a:p>
          <a:p>
            <a:r>
              <a:rPr lang="en-US"/>
              <a:t>Web browsers</a:t>
            </a:r>
            <a:endParaRPr lang="en-US"/>
          </a:p>
          <a:p>
            <a:r>
              <a:rPr lang="en-US"/>
              <a:t>xamp:-Server which functions as a server in one computer</a:t>
            </a:r>
            <a:endParaRPr lang="en-US"/>
          </a:p>
          <a:p>
            <a:pPr marL="0" indent="0">
              <a:buNone/>
            </a:pPr>
            <a:r>
              <a:rPr lang="en-US" b="1"/>
              <a:t>Significance of the Project</a:t>
            </a:r>
            <a:endParaRPr lang="en-US" b="1"/>
          </a:p>
          <a:p>
            <a:pPr lvl="1"/>
            <a:r>
              <a:rPr lang="en-US"/>
              <a:t>The project has many significant for us and for the users of the systems. Get more information about corona virus and prevent before we affected by this virus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8110" y="267335"/>
            <a:ext cx="11235690" cy="6316345"/>
          </a:xfrm>
        </p:spPr>
        <p:txBody>
          <a:bodyPr>
            <a:normAutofit lnSpcReduction="10000"/>
          </a:bodyPr>
          <a:p>
            <a:pPr marL="0" indent="0">
              <a:buNone/>
            </a:pPr>
            <a:r>
              <a:rPr lang="en-US" b="1"/>
              <a:t>Functional requirements</a:t>
            </a:r>
            <a:endParaRPr lang="en-US" b="1"/>
          </a:p>
          <a:p>
            <a:r>
              <a:rPr lang="en-US" sz="2800"/>
              <a:t>Functional requirement explains and describes the interaction between the system and the users or in general with the environment.</a:t>
            </a:r>
            <a:endParaRPr lang="en-US" sz="2800"/>
          </a:p>
          <a:p>
            <a:r>
              <a:rPr lang="en-US" sz="2800"/>
              <a:t> it determines what the system can do as well as input and Output of the System. The product consists of the following the functional requirements:- Possible Actors are</a:t>
            </a:r>
            <a:endParaRPr lang="en-US" sz="2800"/>
          </a:p>
          <a:p>
            <a:pPr lvl="2"/>
            <a:r>
              <a:rPr lang="en-US">
                <a:gradFill>
                  <a:gsLst>
                    <a:gs pos="0">
                      <a:srgbClr val="007BD3"/>
                    </a:gs>
                    <a:gs pos="100000">
                      <a:srgbClr val="034373"/>
                    </a:gs>
                  </a:gsLst>
                  <a:lin scaled="0"/>
                </a:gradFill>
                <a:sym typeface="+mn-ea"/>
              </a:rPr>
              <a:t>Admin</a:t>
            </a:r>
            <a:endParaRPr lang="en-US">
              <a:gradFill>
                <a:gsLst>
                  <a:gs pos="0">
                    <a:srgbClr val="007BD3"/>
                  </a:gs>
                  <a:gs pos="100000">
                    <a:srgbClr val="034373"/>
                  </a:gs>
                </a:gsLst>
                <a:lin scaled="0"/>
              </a:gradFill>
              <a:sym typeface="+mn-ea"/>
            </a:endParaRPr>
          </a:p>
          <a:p>
            <a:pPr lvl="3">
              <a:buFont typeface="Wingdings" panose="05000000000000000000" charset="0"/>
              <a:buChar char="Ø"/>
            </a:pPr>
            <a:r>
              <a:rPr lang="en-US">
                <a:gradFill>
                  <a:gsLst>
                    <a:gs pos="0">
                      <a:srgbClr val="007BD3"/>
                    </a:gs>
                    <a:gs pos="100000">
                      <a:srgbClr val="034373"/>
                    </a:gs>
                  </a:gsLst>
                  <a:lin scaled="0"/>
                </a:gradFill>
              </a:rPr>
              <a:t>add and delete  news</a:t>
            </a:r>
            <a:endParaRPr lang="en-US">
              <a:gradFill>
                <a:gsLst>
                  <a:gs pos="0">
                    <a:srgbClr val="007BD3"/>
                  </a:gs>
                  <a:gs pos="100000">
                    <a:srgbClr val="034373"/>
                  </a:gs>
                </a:gsLst>
                <a:lin scaled="0"/>
              </a:gradFill>
            </a:endParaRPr>
          </a:p>
          <a:p>
            <a:pPr lvl="3">
              <a:buFont typeface="Wingdings" panose="05000000000000000000" charset="0"/>
              <a:buChar char="Ø"/>
            </a:pPr>
            <a:r>
              <a:rPr lang="en-US">
                <a:gradFill>
                  <a:gsLst>
                    <a:gs pos="0">
                      <a:srgbClr val="007BD3"/>
                    </a:gs>
                    <a:gs pos="100000">
                      <a:srgbClr val="034373"/>
                    </a:gs>
                  </a:gsLst>
                  <a:lin scaled="0"/>
                </a:gradFill>
              </a:rPr>
              <a:t>read message</a:t>
            </a:r>
            <a:endParaRPr lang="en-US">
              <a:gradFill>
                <a:gsLst>
                  <a:gs pos="0">
                    <a:srgbClr val="007BD3"/>
                  </a:gs>
                  <a:gs pos="100000">
                    <a:srgbClr val="034373"/>
                  </a:gs>
                </a:gsLst>
                <a:lin scaled="0"/>
              </a:gradFill>
            </a:endParaRPr>
          </a:p>
          <a:p>
            <a:pPr lvl="2">
              <a:buFont typeface="Arial" panose="020B0604020202020204" pitchFamily="34" charset="0"/>
              <a:buChar char="•"/>
            </a:pPr>
            <a:r>
              <a:rPr lang="en-US">
                <a:gradFill>
                  <a:gsLst>
                    <a:gs pos="0">
                      <a:srgbClr val="007BD3"/>
                    </a:gs>
                    <a:gs pos="100000">
                      <a:srgbClr val="034373"/>
                    </a:gs>
                  </a:gsLst>
                  <a:lin scaled="0"/>
                </a:gradFill>
              </a:rPr>
              <a:t>user</a:t>
            </a:r>
            <a:endParaRPr lang="en-US">
              <a:gradFill>
                <a:gsLst>
                  <a:gs pos="0">
                    <a:srgbClr val="007BD3"/>
                  </a:gs>
                  <a:gs pos="100000">
                    <a:srgbClr val="034373"/>
                  </a:gs>
                </a:gsLst>
                <a:lin scaled="0"/>
              </a:gradFill>
            </a:endParaRPr>
          </a:p>
          <a:p>
            <a:pPr lvl="3">
              <a:buFont typeface="Wingdings" panose="05000000000000000000" charset="0"/>
              <a:buChar char="Ø"/>
            </a:pPr>
            <a:r>
              <a:rPr lang="en-US">
                <a:gradFill>
                  <a:gsLst>
                    <a:gs pos="0">
                      <a:srgbClr val="007BD3"/>
                    </a:gs>
                    <a:gs pos="100000">
                      <a:srgbClr val="034373"/>
                    </a:gs>
                  </a:gsLst>
                  <a:lin scaled="0"/>
                </a:gradFill>
              </a:rPr>
              <a:t>view prescription details(symptoms,preventions</a:t>
            </a:r>
            <a:endParaRPr lang="en-US">
              <a:gradFill>
                <a:gsLst>
                  <a:gs pos="0">
                    <a:srgbClr val="007BD3"/>
                  </a:gs>
                  <a:gs pos="100000">
                    <a:srgbClr val="034373"/>
                  </a:gs>
                </a:gsLst>
                <a:lin scaled="0"/>
              </a:gradFill>
            </a:endParaRPr>
          </a:p>
          <a:p>
            <a:pPr lvl="3">
              <a:buFont typeface="Wingdings" panose="05000000000000000000" charset="0"/>
              <a:buChar char="Ø"/>
            </a:pPr>
            <a:r>
              <a:rPr lang="en-US">
                <a:gradFill>
                  <a:gsLst>
                    <a:gs pos="0">
                      <a:srgbClr val="007BD3"/>
                    </a:gs>
                    <a:gs pos="100000">
                      <a:srgbClr val="034373"/>
                    </a:gs>
                  </a:gsLst>
                  <a:lin scaled="0"/>
                </a:gradFill>
              </a:rPr>
              <a:t>give comments</a:t>
            </a:r>
            <a:endParaRPr lang="en-US">
              <a:gradFill>
                <a:gsLst>
                  <a:gs pos="0">
                    <a:srgbClr val="007BD3"/>
                  </a:gs>
                  <a:gs pos="100000">
                    <a:srgbClr val="034373"/>
                  </a:gs>
                </a:gsLst>
                <a:lin scaled="0"/>
              </a:gradFill>
            </a:endParaRPr>
          </a:p>
          <a:p>
            <a:pPr lvl="3">
              <a:buFont typeface="Wingdings" panose="05000000000000000000" charset="0"/>
              <a:buChar char="Ø"/>
            </a:pPr>
            <a:r>
              <a:rPr lang="en-US">
                <a:gradFill>
                  <a:gsLst>
                    <a:gs pos="0">
                      <a:srgbClr val="007BD3"/>
                    </a:gs>
                    <a:gs pos="100000">
                      <a:srgbClr val="034373"/>
                    </a:gs>
                  </a:gsLst>
                  <a:lin scaled="0"/>
                </a:gradFill>
              </a:rPr>
              <a:t>view news</a:t>
            </a:r>
            <a:endParaRPr lang="en-US">
              <a:gradFill>
                <a:gsLst>
                  <a:gs pos="0">
                    <a:srgbClr val="007BD3"/>
                  </a:gs>
                  <a:gs pos="100000">
                    <a:srgbClr val="034373"/>
                  </a:gs>
                </a:gsLst>
                <a:lin scaled="0"/>
              </a:gradFill>
            </a:endParaRPr>
          </a:p>
          <a:p>
            <a:pPr lvl="3">
              <a:buFont typeface="Wingdings" panose="05000000000000000000" charset="0"/>
              <a:buChar char="Ø"/>
            </a:pPr>
            <a:r>
              <a:rPr lang="en-US">
                <a:gradFill>
                  <a:gsLst>
                    <a:gs pos="0">
                      <a:srgbClr val="007BD3"/>
                    </a:gs>
                    <a:gs pos="100000">
                      <a:srgbClr val="034373"/>
                    </a:gs>
                  </a:gsLst>
                  <a:lin scaled="0"/>
                </a:gradFill>
              </a:rPr>
              <a:t>view current covid status</a:t>
            </a:r>
            <a:endParaRPr lang="en-US">
              <a:gradFill>
                <a:gsLst>
                  <a:gs pos="0">
                    <a:srgbClr val="007BD3"/>
                  </a:gs>
                  <a:gs pos="100000">
                    <a:srgbClr val="034373"/>
                  </a:gs>
                </a:gsLst>
                <a:lin scaled="0"/>
              </a:gradFill>
            </a:endParaRPr>
          </a:p>
          <a:p>
            <a:pPr marL="1371600" lvl="3" indent="0">
              <a:buFont typeface="Wingdings" panose="05000000000000000000" charset="0"/>
              <a:buNone/>
            </a:pPr>
            <a:endParaRPr lang="en-US">
              <a:gradFill>
                <a:gsLst>
                  <a:gs pos="0">
                    <a:srgbClr val="007BD3"/>
                  </a:gs>
                  <a:gs pos="100000">
                    <a:srgbClr val="034373"/>
                  </a:gs>
                </a:gsLst>
                <a:lin scaled="0"/>
              </a:gradFill>
            </a:endParaRPr>
          </a:p>
        </p:txBody>
      </p:sp>
    </p:spTree>
  </p:cSld>
  <p:clrMapOvr>
    <a:masterClrMapping/>
  </p:clrMapOvr>
</p:sld>
</file>

<file path=ppt/theme/theme1.xml><?xml version="1.0" encoding="utf-8"?>
<a:theme xmlns:a="http://schemas.openxmlformats.org/drawingml/2006/main" name="Data Pie Char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4131</Words>
  <Application>WPS Presentation</Application>
  <PresentationFormat>Widescreen</PresentationFormat>
  <Paragraphs>107</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Wingdings</vt:lpstr>
      <vt:lpstr>Times New Roman</vt:lpstr>
      <vt:lpstr>Calibri</vt:lpstr>
      <vt:lpstr>Microsoft YaHei</vt:lpstr>
      <vt:lpstr>Arial Unicode MS</vt:lpstr>
      <vt:lpstr>Calibri Light</vt:lpstr>
      <vt:lpstr>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Webpage paths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segni</cp:lastModifiedBy>
  <cp:revision>8</cp:revision>
  <dcterms:created xsi:type="dcterms:W3CDTF">2023-02-01T07:40:00Z</dcterms:created>
  <dcterms:modified xsi:type="dcterms:W3CDTF">2023-02-08T06:38:04Z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FE630935C62347E5AA06B53633C93B83</vt:lpwstr>
  </property>
  <property fmtid="{D5CDD505-2E9C-101B-9397-08002B2CF9AE}" pid="3" name="KSOProductBuildVer">
    <vt:lpwstr>1033-11.2.0.11440</vt:lpwstr>
  </property>
</Properties>
</file>