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02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26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08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3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0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4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77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33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573F-6D6C-6246-9F46-40211C3EF687}" type="datetimeFigureOut">
              <a:rPr lang="de-DE" smtClean="0"/>
              <a:t>07/02/15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1E10-255E-9D42-BDAA-A11DD46D8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23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34109" y="1820169"/>
            <a:ext cx="1530485" cy="2638768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3" y="1035681"/>
            <a:ext cx="1038738" cy="1729897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11" y="1482521"/>
            <a:ext cx="1038738" cy="1729897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80" y="3079270"/>
            <a:ext cx="1038738" cy="1729897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47" y="5069192"/>
            <a:ext cx="1038738" cy="1729897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3164594" y="1986164"/>
            <a:ext cx="864863" cy="7794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84755" y="2765578"/>
            <a:ext cx="2301156" cy="5421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119936" y="3697392"/>
            <a:ext cx="2885344" cy="15005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31336" y="4011676"/>
            <a:ext cx="1871177" cy="14233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119936" y="2375871"/>
            <a:ext cx="863994" cy="7794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3119936" y="2982621"/>
            <a:ext cx="2492563" cy="5582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3119936" y="3924086"/>
            <a:ext cx="2885345" cy="22132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2650058" y="4164076"/>
            <a:ext cx="2052455" cy="15337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1763263">
            <a:off x="1896850" y="2039386"/>
            <a:ext cx="10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819522" y="1002242"/>
            <a:ext cx="11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Worker 1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145420" y="1297855"/>
            <a:ext cx="11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2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739804" y="2894604"/>
            <a:ext cx="11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3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149259" y="5037460"/>
            <a:ext cx="1590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4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2" name="Rechteck 21"/>
          <p:cNvSpPr/>
          <p:nvPr/>
        </p:nvSpPr>
        <p:spPr>
          <a:xfrm rot="19007614">
            <a:off x="3158750" y="20982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3" name="Rechteck 22"/>
          <p:cNvSpPr/>
          <p:nvPr/>
        </p:nvSpPr>
        <p:spPr>
          <a:xfrm rot="20729612">
            <a:off x="3850416" y="27671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4" name="Rechteck 23"/>
          <p:cNvSpPr/>
          <p:nvPr/>
        </p:nvSpPr>
        <p:spPr>
          <a:xfrm rot="247122">
            <a:off x="4625025" y="34968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5" name="Rechteck 24"/>
          <p:cNvSpPr/>
          <p:nvPr/>
        </p:nvSpPr>
        <p:spPr>
          <a:xfrm rot="2207323">
            <a:off x="3520730" y="43520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6" name="Rechteck 25"/>
          <p:cNvSpPr/>
          <p:nvPr/>
        </p:nvSpPr>
        <p:spPr>
          <a:xfrm rot="19007614">
            <a:off x="3276342" y="2571333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7" name="Rechteck 26"/>
          <p:cNvSpPr/>
          <p:nvPr/>
        </p:nvSpPr>
        <p:spPr>
          <a:xfrm rot="20829288">
            <a:off x="4205879" y="3163828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8" name="Rechteck 27"/>
          <p:cNvSpPr/>
          <p:nvPr/>
        </p:nvSpPr>
        <p:spPr>
          <a:xfrm rot="304137">
            <a:off x="4331681" y="4010619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9" name="Rechteck 28"/>
          <p:cNvSpPr/>
          <p:nvPr/>
        </p:nvSpPr>
        <p:spPr>
          <a:xfrm rot="2188403">
            <a:off x="3052718" y="4823163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25486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34109" y="1820169"/>
            <a:ext cx="1530485" cy="2638768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3" y="1035681"/>
            <a:ext cx="1038738" cy="1729897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11" y="1482521"/>
            <a:ext cx="1038738" cy="1729897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80" y="3079270"/>
            <a:ext cx="1038738" cy="1729897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47" y="5069192"/>
            <a:ext cx="1038738" cy="1729897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3164594" y="1986164"/>
            <a:ext cx="864863" cy="7794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84755" y="2765578"/>
            <a:ext cx="2301156" cy="5421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119936" y="3697392"/>
            <a:ext cx="2885344" cy="15005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31336" y="4011676"/>
            <a:ext cx="1871177" cy="14233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119936" y="2375871"/>
            <a:ext cx="863994" cy="7794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3119936" y="2982621"/>
            <a:ext cx="2492563" cy="5582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3119936" y="3924086"/>
            <a:ext cx="2885345" cy="22132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2650058" y="4164076"/>
            <a:ext cx="2052455" cy="15337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1763263">
            <a:off x="1896850" y="2039386"/>
            <a:ext cx="10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819522" y="1002242"/>
            <a:ext cx="11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Worker 1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145420" y="1297855"/>
            <a:ext cx="11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2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739804" y="2894604"/>
            <a:ext cx="11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3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149259" y="5037460"/>
            <a:ext cx="1590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4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2" name="Rechteck 21"/>
          <p:cNvSpPr/>
          <p:nvPr/>
        </p:nvSpPr>
        <p:spPr>
          <a:xfrm rot="19007614">
            <a:off x="3158750" y="20982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3" name="Rechteck 22"/>
          <p:cNvSpPr/>
          <p:nvPr/>
        </p:nvSpPr>
        <p:spPr>
          <a:xfrm rot="20729612">
            <a:off x="3850416" y="27671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4" name="Rechteck 23"/>
          <p:cNvSpPr/>
          <p:nvPr/>
        </p:nvSpPr>
        <p:spPr>
          <a:xfrm rot="247122">
            <a:off x="4625025" y="34968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5" name="Rechteck 24"/>
          <p:cNvSpPr/>
          <p:nvPr/>
        </p:nvSpPr>
        <p:spPr>
          <a:xfrm rot="2207323">
            <a:off x="3520730" y="43520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6" name="Rechteck 25"/>
          <p:cNvSpPr/>
          <p:nvPr/>
        </p:nvSpPr>
        <p:spPr>
          <a:xfrm rot="19007614">
            <a:off x="3276342" y="2571333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7" name="Rechteck 26"/>
          <p:cNvSpPr/>
          <p:nvPr/>
        </p:nvSpPr>
        <p:spPr>
          <a:xfrm rot="20829288">
            <a:off x="4205879" y="3163828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8" name="Rechteck 27"/>
          <p:cNvSpPr/>
          <p:nvPr/>
        </p:nvSpPr>
        <p:spPr>
          <a:xfrm rot="304137">
            <a:off x="4331681" y="4010619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29" name="Rechteck 28"/>
          <p:cNvSpPr/>
          <p:nvPr/>
        </p:nvSpPr>
        <p:spPr>
          <a:xfrm rot="2188403">
            <a:off x="3052718" y="4823163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255559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Bildschirmpräsentation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>contexagon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 Lorenz</dc:creator>
  <cp:lastModifiedBy>Sascha  Lorenz</cp:lastModifiedBy>
  <cp:revision>3</cp:revision>
  <dcterms:created xsi:type="dcterms:W3CDTF">2015-02-07T01:41:47Z</dcterms:created>
  <dcterms:modified xsi:type="dcterms:W3CDTF">2015-02-08T21:08:53Z</dcterms:modified>
</cp:coreProperties>
</file>