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2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99313" y="2510298"/>
            <a:ext cx="6762749" cy="1470025"/>
          </a:xfrm>
        </p:spPr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Big Data Processing mit Apache Spark 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032" y="2131528"/>
            <a:ext cx="6762749" cy="1752600"/>
          </a:xfrm>
        </p:spPr>
        <p:txBody>
          <a:bodyPr/>
          <a:lstStyle/>
          <a:p>
            <a:r>
              <a:rPr lang="de-DE" dirty="0" smtClean="0">
                <a:latin typeface="Avenir Black Oblique"/>
                <a:cs typeface="Avenir Black Oblique"/>
              </a:rPr>
              <a:t>Präsentation der Masterarbeit 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5" name="Bild 4" descr="sp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47" y="-335936"/>
            <a:ext cx="2695677" cy="269567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014065" y="5415935"/>
            <a:ext cx="2698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venir Book"/>
                <a:cs typeface="Avenir Book"/>
              </a:rPr>
              <a:t>Sascha P. Lorenz</a:t>
            </a:r>
          </a:p>
          <a:p>
            <a:r>
              <a:rPr lang="de-DE" dirty="0" smtClean="0">
                <a:solidFill>
                  <a:schemeClr val="bg1"/>
                </a:solidFill>
                <a:latin typeface="Avenir Book"/>
                <a:cs typeface="Avenir Book"/>
              </a:rPr>
              <a:t>Hochschule Emden-Leer</a:t>
            </a:r>
          </a:p>
          <a:p>
            <a:r>
              <a:rPr lang="de-DE" dirty="0" smtClean="0">
                <a:solidFill>
                  <a:schemeClr val="bg1"/>
                </a:solidFill>
                <a:latin typeface="Avenir Book"/>
                <a:cs typeface="Avenir Book"/>
              </a:rPr>
              <a:t>Medieninformatik</a:t>
            </a:r>
            <a:endParaRPr lang="de-DE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5763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Was ist „Big Data“? 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5" name="Inhaltsplatzhalter 4" descr="what_is_big_dat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10" r="-14510"/>
          <a:stretch>
            <a:fillRect/>
          </a:stretch>
        </p:blipFill>
        <p:spPr>
          <a:xfrm>
            <a:off x="779463" y="1665288"/>
            <a:ext cx="7583487" cy="4208462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1646903" y="5940323"/>
            <a:ext cx="570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Quelle : http</a:t>
            </a:r>
            <a:r>
              <a:rPr lang="de-DE" sz="1200" dirty="0"/>
              <a:t>://</a:t>
            </a:r>
            <a:r>
              <a:rPr lang="de-DE" sz="1200" dirty="0" err="1"/>
              <a:t>www.networkcomputing.com</a:t>
            </a:r>
            <a:r>
              <a:rPr lang="de-DE" sz="1200" dirty="0"/>
              <a:t>/</a:t>
            </a:r>
            <a:r>
              <a:rPr lang="de-DE" sz="1200" dirty="0" err="1"/>
              <a:t>big-data-defined</a:t>
            </a:r>
            <a:r>
              <a:rPr lang="de-DE" sz="1200" dirty="0"/>
              <a:t>/d/d-</a:t>
            </a:r>
            <a:r>
              <a:rPr lang="de-DE" sz="1200" dirty="0" err="1"/>
              <a:t>id</a:t>
            </a:r>
            <a:r>
              <a:rPr lang="de-DE" sz="1200" dirty="0"/>
              <a:t>/1204588</a:t>
            </a:r>
          </a:p>
        </p:txBody>
      </p:sp>
    </p:spTree>
    <p:extLst>
      <p:ext uri="{BB962C8B-B14F-4D97-AF65-F5344CB8AC3E}">
        <p14:creationId xmlns:p14="http://schemas.microsoft.com/office/powerpoint/2010/main" val="2075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Definition von „Big Data“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venir Book"/>
                <a:cs typeface="Avenir Book"/>
              </a:rPr>
              <a:t>Wikipedia sagt dazu: „.</a:t>
            </a:r>
            <a:r>
              <a:rPr lang="de-DE" dirty="0">
                <a:latin typeface="Avenir Book"/>
                <a:cs typeface="Avenir Book"/>
              </a:rPr>
              <a:t>.. bezeichnet Daten-Mengen, die zu groß, oder zu komplex sind, oder sich zu schnell ändern, um sie mit </a:t>
            </a:r>
            <a:r>
              <a:rPr lang="de-DE" dirty="0" err="1">
                <a:latin typeface="Avenir Book"/>
                <a:cs typeface="Avenir Book"/>
              </a:rPr>
              <a:t>händischen</a:t>
            </a:r>
            <a:r>
              <a:rPr lang="de-DE" dirty="0">
                <a:latin typeface="Avenir Book"/>
                <a:cs typeface="Avenir Book"/>
              </a:rPr>
              <a:t> und klassischen Methoden der Datenverarbeitung auszuwerten</a:t>
            </a:r>
            <a:r>
              <a:rPr lang="de-DE" dirty="0" smtClean="0">
                <a:latin typeface="Avenir Book"/>
                <a:cs typeface="Avenir Book"/>
              </a:rPr>
              <a:t>.“</a:t>
            </a:r>
          </a:p>
          <a:p>
            <a:r>
              <a:rPr lang="de-DE" dirty="0">
                <a:latin typeface="Avenir Book"/>
                <a:cs typeface="Avenir Book"/>
              </a:rPr>
              <a:t>Andere Definition:  </a:t>
            </a:r>
            <a:r>
              <a:rPr lang="de-DE" dirty="0" smtClean="0">
                <a:latin typeface="Avenir Book"/>
                <a:cs typeface="Avenir Book"/>
              </a:rPr>
              <a:t>„Big Data“ bezeichnet nicht nur Datenvolumen, sondern auch Werkzeuge und Prozesse für den Umgang mit großen Volumen </a:t>
            </a:r>
          </a:p>
          <a:p>
            <a:r>
              <a:rPr lang="de-DE" dirty="0">
                <a:latin typeface="Avenir Book"/>
                <a:cs typeface="Avenir Book"/>
              </a:rPr>
              <a:t>Problematisch </a:t>
            </a:r>
            <a:r>
              <a:rPr lang="de-DE" dirty="0" smtClean="0">
                <a:latin typeface="Avenir Book"/>
                <a:cs typeface="Avenir Book"/>
              </a:rPr>
              <a:t>vor </a:t>
            </a:r>
            <a:r>
              <a:rPr lang="de-DE" dirty="0">
                <a:latin typeface="Avenir Book"/>
                <a:cs typeface="Avenir Book"/>
              </a:rPr>
              <a:t>allem </a:t>
            </a:r>
            <a:r>
              <a:rPr lang="de-DE" dirty="0" smtClean="0">
                <a:latin typeface="Avenir Book"/>
                <a:cs typeface="Avenir Book"/>
              </a:rPr>
              <a:t>Erfassung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smtClean="0">
                <a:latin typeface="Avenir Book"/>
                <a:cs typeface="Avenir Book"/>
              </a:rPr>
              <a:t>Speicherung, Suche</a:t>
            </a:r>
            <a:r>
              <a:rPr lang="de-DE" dirty="0">
                <a:latin typeface="Avenir Book"/>
                <a:cs typeface="Avenir Book"/>
              </a:rPr>
              <a:t>, Verteilung, </a:t>
            </a:r>
            <a:r>
              <a:rPr lang="de-DE" dirty="0" smtClean="0">
                <a:latin typeface="Avenir Book"/>
                <a:cs typeface="Avenir Book"/>
              </a:rPr>
              <a:t>Analyse, Visualisierung </a:t>
            </a:r>
            <a:r>
              <a:rPr lang="de-DE" dirty="0">
                <a:latin typeface="Avenir Book"/>
                <a:cs typeface="Avenir Book"/>
              </a:rPr>
              <a:t>von großen </a:t>
            </a:r>
            <a:r>
              <a:rPr lang="de-DE" dirty="0" smtClean="0">
                <a:latin typeface="Avenir Book"/>
                <a:cs typeface="Avenir Book"/>
              </a:rPr>
              <a:t>Datenmengen</a:t>
            </a:r>
          </a:p>
        </p:txBody>
      </p:sp>
    </p:spTree>
    <p:extLst>
      <p:ext uri="{BB962C8B-B14F-4D97-AF65-F5344CB8AC3E}">
        <p14:creationId xmlns:p14="http://schemas.microsoft.com/office/powerpoint/2010/main" val="196764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Die vier „V“ </a:t>
            </a:r>
            <a:r>
              <a:rPr lang="de-DE" dirty="0" smtClean="0">
                <a:latin typeface="Avenir Black Oblique"/>
                <a:cs typeface="Avenir Black Oblique"/>
                <a:sym typeface="Wingdings"/>
              </a:rPr>
              <a:t> „Big Data“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6" name="Inhaltsplatzhalter 5" descr="the_four_v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34" b="-53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922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Definition von „Big Data“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venir Book"/>
                <a:cs typeface="Avenir Book"/>
              </a:rPr>
              <a:t>Wikipedia sagt: „.</a:t>
            </a:r>
            <a:r>
              <a:rPr lang="de-DE" dirty="0">
                <a:latin typeface="Avenir Book"/>
                <a:cs typeface="Avenir Book"/>
              </a:rPr>
              <a:t>.. bezeichnet Daten-Mengen, die zu groß, oder zu komplex sind, oder sich zu schnell ändern, um sie mit </a:t>
            </a:r>
            <a:r>
              <a:rPr lang="de-DE" dirty="0" err="1">
                <a:latin typeface="Avenir Book"/>
                <a:cs typeface="Avenir Book"/>
              </a:rPr>
              <a:t>händischen</a:t>
            </a:r>
            <a:r>
              <a:rPr lang="de-DE" dirty="0">
                <a:latin typeface="Avenir Book"/>
                <a:cs typeface="Avenir Book"/>
              </a:rPr>
              <a:t> und klassischen Methoden der Datenverarbeitung auszuwerten</a:t>
            </a:r>
            <a:r>
              <a:rPr lang="de-DE" dirty="0" smtClean="0">
                <a:latin typeface="Avenir Book"/>
                <a:cs typeface="Avenir Book"/>
              </a:rPr>
              <a:t>.“</a:t>
            </a:r>
          </a:p>
          <a:p>
            <a:r>
              <a:rPr lang="de-DE" dirty="0">
                <a:latin typeface="Avenir Book"/>
                <a:cs typeface="Avenir Book"/>
              </a:rPr>
              <a:t>Andere Definition:  </a:t>
            </a:r>
            <a:r>
              <a:rPr lang="de-DE" dirty="0" smtClean="0">
                <a:latin typeface="Avenir Book"/>
                <a:cs typeface="Avenir Book"/>
              </a:rPr>
              <a:t>„Big Data“ bezeichnet nicht nur Datenvolumen, sondern auch </a:t>
            </a:r>
            <a:r>
              <a:rPr lang="de-DE" dirty="0" err="1" smtClean="0">
                <a:latin typeface="Avenir Book"/>
                <a:cs typeface="Avenir Book"/>
              </a:rPr>
              <a:t>Werzeuge</a:t>
            </a:r>
            <a:r>
              <a:rPr lang="de-DE" dirty="0" smtClean="0">
                <a:latin typeface="Avenir Book"/>
                <a:cs typeface="Avenir Book"/>
              </a:rPr>
              <a:t> und Prozesse für den Umgang mit großen Volumen </a:t>
            </a:r>
          </a:p>
          <a:p>
            <a:r>
              <a:rPr lang="de-DE" dirty="0">
                <a:latin typeface="Avenir Book"/>
                <a:cs typeface="Avenir Book"/>
              </a:rPr>
              <a:t>Problematisch </a:t>
            </a:r>
            <a:r>
              <a:rPr lang="de-DE" dirty="0" smtClean="0">
                <a:latin typeface="Avenir Book"/>
                <a:cs typeface="Avenir Book"/>
              </a:rPr>
              <a:t>vor </a:t>
            </a:r>
            <a:r>
              <a:rPr lang="de-DE" dirty="0">
                <a:latin typeface="Avenir Book"/>
                <a:cs typeface="Avenir Book"/>
              </a:rPr>
              <a:t>allem </a:t>
            </a:r>
            <a:r>
              <a:rPr lang="de-DE" dirty="0" smtClean="0">
                <a:latin typeface="Avenir Book"/>
                <a:cs typeface="Avenir Book"/>
              </a:rPr>
              <a:t>Erfassung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smtClean="0">
                <a:latin typeface="Avenir Book"/>
                <a:cs typeface="Avenir Book"/>
              </a:rPr>
              <a:t>Speicherung, Suche</a:t>
            </a:r>
            <a:r>
              <a:rPr lang="de-DE" dirty="0">
                <a:latin typeface="Avenir Book"/>
                <a:cs typeface="Avenir Book"/>
              </a:rPr>
              <a:t>, Verteilung, </a:t>
            </a:r>
            <a:r>
              <a:rPr lang="de-DE" dirty="0" smtClean="0">
                <a:latin typeface="Avenir Book"/>
                <a:cs typeface="Avenir Book"/>
              </a:rPr>
              <a:t>Analyse, Visualisierung </a:t>
            </a:r>
            <a:r>
              <a:rPr lang="de-DE" dirty="0">
                <a:latin typeface="Avenir Book"/>
                <a:cs typeface="Avenir Book"/>
              </a:rPr>
              <a:t>von großen </a:t>
            </a:r>
            <a:r>
              <a:rPr lang="de-DE" dirty="0" smtClean="0">
                <a:latin typeface="Avenir Book"/>
                <a:cs typeface="Avenir Book"/>
              </a:rPr>
              <a:t>Datenmengen</a:t>
            </a:r>
          </a:p>
        </p:txBody>
      </p:sp>
    </p:spTree>
    <p:extLst>
      <p:ext uri="{BB962C8B-B14F-4D97-AF65-F5344CB8AC3E}">
        <p14:creationId xmlns:p14="http://schemas.microsoft.com/office/powerpoint/2010/main" val="396922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0</TotalTime>
  <Words>228</Words>
  <Application>Microsoft Macintosh PowerPoint</Application>
  <PresentationFormat>Bildschirmpräsentation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Revolution</vt:lpstr>
      <vt:lpstr>Big Data Processing mit Apache Spark </vt:lpstr>
      <vt:lpstr>Was ist „Big Data“? </vt:lpstr>
      <vt:lpstr>Definition von „Big Data“</vt:lpstr>
      <vt:lpstr>Die vier „V“  „Big Data“</vt:lpstr>
      <vt:lpstr>Definition von „Big Data“</vt:lpstr>
    </vt:vector>
  </TitlesOfParts>
  <Company>contexagon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mit Apache Spark </dc:title>
  <dc:creator>Sascha  Lorenz</dc:creator>
  <cp:lastModifiedBy>Sascha  Lorenz</cp:lastModifiedBy>
  <cp:revision>17</cp:revision>
  <dcterms:created xsi:type="dcterms:W3CDTF">2015-01-18T12:33:44Z</dcterms:created>
  <dcterms:modified xsi:type="dcterms:W3CDTF">2015-01-18T19:27:52Z</dcterms:modified>
</cp:coreProperties>
</file>