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e7bf9f9dd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e7bf9f9dd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e7bf9f9d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e7bf9f9d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e7bf9f9dd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e7bf9f9dd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e7bf9f9dd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1e7bf9f9dd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e7bf9f9dd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1e7bf9f9dd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e7bf9f9dd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e7bf9f9dd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e7bf9f9dd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1e7bf9f9dd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e7bf9f9dd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1e7bf9f9dd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e7bf9f9dd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e7bf9f9dd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1e7bf9f9dd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1e7bf9f9dd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e7bf9f9d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e7bf9f9d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1e7bf9f9dd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1e7bf9f9dd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1e7bf9f9dd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1e7bf9f9dd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e7bf9f9dd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e7bf9f9dd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e7bf9f9dd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e7bf9f9dd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e7bf9f9dd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e7bf9f9d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e7bf9f9dd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e7bf9f9dd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e7bf9f9dd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e7bf9f9dd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e7bf9f9dd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e7bf9f9dd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e7bf9f9dd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e7bf9f9d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0.jpg"/><Relationship Id="rId5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633275" y="1087550"/>
            <a:ext cx="7606200" cy="23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fotográficos con visión artificial y su relación con reacciones en Instagram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61413" y="41111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Rubén Francisco Burgos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conseguimos con esto?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675" y="1016350"/>
            <a:ext cx="5790650" cy="3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50">
                <a:solidFill>
                  <a:srgbClr val="262626"/>
                </a:solidFill>
                <a:highlight>
                  <a:srgbClr val="FFFFFF"/>
                </a:highlight>
              </a:rPr>
              <a:t>National Geographic</a:t>
            </a:r>
            <a:endParaRPr sz="4300"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00" y="732575"/>
            <a:ext cx="4608350" cy="42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550" y="1015225"/>
            <a:ext cx="3986125" cy="31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BBC Travel</a:t>
            </a:r>
            <a:endParaRPr sz="2250"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975" y="1017900"/>
            <a:ext cx="3928825" cy="31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875" y="663175"/>
            <a:ext cx="4518126" cy="42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National Geographic Travel</a:t>
            </a:r>
            <a:endParaRPr sz="2250"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75" y="849500"/>
            <a:ext cx="4478725" cy="408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275" y="1072800"/>
            <a:ext cx="3828025" cy="30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National Geographic Adventure</a:t>
            </a:r>
            <a:endParaRPr sz="2250"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98" y="794275"/>
            <a:ext cx="4467325" cy="41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150" y="1149001"/>
            <a:ext cx="3647575" cy="292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 Geo Expeditions</a:t>
            </a:r>
            <a:endParaRPr sz="2250"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00" y="816275"/>
            <a:ext cx="4443575" cy="41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5250" y="1048750"/>
            <a:ext cx="3637325" cy="29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National Geographic Your Shot</a:t>
            </a:r>
            <a:endParaRPr sz="2250"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00" y="848250"/>
            <a:ext cx="4480074" cy="40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100" y="1133575"/>
            <a:ext cx="3714925" cy="297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800" y="848250"/>
            <a:ext cx="4551062" cy="40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819150" y="186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 Geo WILD</a:t>
            </a:r>
            <a:endParaRPr sz="2250"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850" y="988871"/>
            <a:ext cx="3878425" cy="31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579275"/>
            <a:ext cx="4679501" cy="43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 Geo in the Field</a:t>
            </a:r>
            <a:endParaRPr sz="2250"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50" y="801975"/>
            <a:ext cx="4530800" cy="41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675" y="1013625"/>
            <a:ext cx="3886774" cy="31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National Geographic España</a:t>
            </a:r>
            <a:endParaRPr sz="2250"/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25" y="744825"/>
            <a:ext cx="4520675" cy="418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125" y="1021550"/>
            <a:ext cx="3898749" cy="31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Diversión asegurada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02875" y="1924050"/>
            <a:ext cx="332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Escrapeo “divertido” y desafiante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23850" lvl="0" marL="457200" rtl="0" algn="ctr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M</a:t>
            </a:r>
            <a:r>
              <a:rPr lang="es" sz="1500"/>
              <a:t>ás de 6500 imágenes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23850" lvl="0" marL="457200" rtl="0" algn="ctr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9 páginas diferentes.</a:t>
            </a:r>
            <a:endParaRPr sz="15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006" y="-28150"/>
            <a:ext cx="403898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Conclusiones:</a:t>
            </a:r>
            <a:endParaRPr/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819150" y="2219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s" sz="2500"/>
              <a:t>La gente no mola (tu tampoco molas)</a:t>
            </a:r>
            <a:endParaRPr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819150" y="1523700"/>
            <a:ext cx="7505700" cy="3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/>
              <a:t>FIN</a:t>
            </a:r>
            <a:endParaRPr sz="9600"/>
          </a:p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667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Dominante de Color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38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Media por cada canal RGB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La media mayor es la dominante</a:t>
            </a:r>
            <a:endParaRPr sz="17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1488299"/>
            <a:ext cx="4655924" cy="25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/>
              <a:t>Complejidad visual</a:t>
            </a:r>
            <a:endParaRPr sz="3300"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311700" y="1562675"/>
            <a:ext cx="85206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ctr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s" sz="2600"/>
              <a:t>Entropía de la imagen</a:t>
            </a:r>
            <a:endParaRPr sz="26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ctr">
              <a:spcBef>
                <a:spcPts val="1200"/>
              </a:spcBef>
              <a:spcAft>
                <a:spcPts val="0"/>
              </a:spcAft>
              <a:buSzPts val="2600"/>
              <a:buChar char="-"/>
            </a:pPr>
            <a:r>
              <a:rPr lang="es" sz="2600"/>
              <a:t>Energía de la imagen</a:t>
            </a:r>
            <a:endParaRPr sz="2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ctr">
              <a:spcBef>
                <a:spcPts val="1200"/>
              </a:spcBef>
              <a:spcAft>
                <a:spcPts val="0"/>
              </a:spcAft>
              <a:buSzPts val="2600"/>
              <a:buChar char="-"/>
            </a:pPr>
            <a:r>
              <a:rPr lang="es" sz="2600"/>
              <a:t>Foco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6667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Entropía</a:t>
            </a:r>
            <a:endParaRPr sz="3200"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311700" y="16617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Detalles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Variaciones de color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Textura</a:t>
            </a:r>
            <a:endParaRPr sz="16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700" y="410000"/>
            <a:ext cx="5569299" cy="4245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438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Energía de la imagen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590550" y="1914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Concentración de píxeles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con alto contraste en poco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poco espacio.</a:t>
            </a:r>
            <a:endParaRPr sz="16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075" y="1343100"/>
            <a:ext cx="5303724" cy="3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Foco de la imagen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997500" y="2220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Nitidez y detalles</a:t>
            </a:r>
            <a:endParaRPr sz="2000"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125" y="215900"/>
            <a:ext cx="4129677" cy="4727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¿Personas, animales o naturaleza?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225" y="2813688"/>
            <a:ext cx="3060026" cy="2041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750" y="1505700"/>
            <a:ext cx="2095650" cy="261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4932" y="1588575"/>
            <a:ext cx="3060018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obtener estos valores?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1162275"/>
            <a:ext cx="3780666" cy="33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00" y="1496000"/>
            <a:ext cx="4257375" cy="27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