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1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5"/>
    <p:restoredTop sz="95574"/>
  </p:normalViewPr>
  <p:slideViewPr>
    <p:cSldViewPr snapToGrid="0">
      <p:cViewPr varScale="1">
        <p:scale>
          <a:sx n="105" d="100"/>
          <a:sy n="105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D02C-D3DE-7F54-E205-A394B24C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40C9B-387D-A387-6313-31A498EFF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0258-4A24-93A3-6CBA-FC2112C0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A8D52-3862-751D-175D-995B80DD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BE202-B4EC-0D7F-9E56-0BF9BFC0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EC9B-6885-AD3B-1BFF-8467867F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58167-607B-B523-380F-FCAF6B3D7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68AF-FB0F-329E-4DE3-2B818CEE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603A-FED6-ACFA-5A0E-5C93D698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0035-D7D4-3A5A-9EA9-DAC5A8D3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F3464-E6EE-A187-A19C-A09DEA994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1F52C-1ACC-B7CF-91CC-806A92962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45E6-CDD8-555D-9311-C500ADE2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923-3941-783C-1002-FFE72E4B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416B-1B68-4079-BA83-6519BB78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B4E8-C418-5CE5-4F9B-2D9214FC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CAC0-0FA0-CAA7-06D8-14553F3E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28EC-B2E6-AC8C-2480-591E822C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3D8C-CA46-0EC4-1A4C-54A325F3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4039-C1DC-468A-E98C-9A027B3E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2989-3349-B404-07CE-05AF4B20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C61F-A9FD-EFBF-9B12-1C9A31FB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B342-AD73-EA96-3DEC-F3901A1D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9ADA-101E-53E2-A23A-63AD6551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44CF-D655-9150-E2AD-ACC52043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B552-E686-9AEB-D8CE-9FC981C9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52AC-4AA4-A6C8-8B3F-329FB50AF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AAECB-9684-D49F-6346-8168CA9D2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8881-4594-9088-CC6C-23A375C3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31D68-9E8E-9DF3-D5B6-EA10BF26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93D26-E60C-B8DE-D69B-E6835FF1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1AF7-0D8D-DCF1-8E32-12EE0858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362A-13C3-4B35-CA6A-5614D3FC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47DF5-1B5E-515F-ABAC-15B2F7BEE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A46C0-2DDA-F0D2-5D04-FD9AED0AD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B7EC1-0E1A-9D13-1D53-DCEA70D85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CD0F7-BE5C-F902-835D-81610E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D6621-B61F-270E-4ECC-94B3C7B0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6B799-ECA5-7C81-969C-9C96BD25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8DCA-B041-7D2F-7D17-54417E1E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3013D-7A93-8E7A-517A-BC00F929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9234E-694E-37B3-3F6B-75404AB6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A6E01-818A-FB92-2C3A-7F463BA8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B8612-7023-8064-459A-C53A0D55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3560A-DD1F-8FC0-5236-D085E329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5F4B-CFE8-473F-2252-7C86D105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2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B980-C21F-3616-3A45-8B05B46F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E8D3-2CA3-6725-7320-A3DE17878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DA96-231B-DC48-8C26-651911375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36D6A-18A8-6205-1D48-A04703BA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43976-35A5-077D-3827-CB49B608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70094-D0C1-E258-403B-FAB84C17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3B73-03C4-67D0-A466-75701E4F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A8555-055C-23C1-878A-CEF264223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0F80D-4663-E7D0-5005-ADB764AFD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850DB-D64A-2F59-0E1B-ADF70A1B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2BC7C-CD70-7BFB-5603-D530AF9E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2078C-1359-FDCD-48D5-3B9258A3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AA200-E012-B7E6-F2D8-0AD2279A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E6AB5-0834-110C-3BF8-FBE66568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5480-38B4-8E18-BA16-E382C2973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7ACE3-7A83-0140-9889-45B9BCF0C6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2CD5-1B97-04C6-9723-9C2FD92C1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D873-97BE-AD75-C5F5-9D53D5A49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1FBE-521C-1C47-8F82-4B91CC9E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C174CCE-6E7C-6D12-C1FA-89EB34EE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590"/>
          <a:stretch/>
        </p:blipFill>
        <p:spPr>
          <a:xfrm>
            <a:off x="240392" y="2564365"/>
            <a:ext cx="11711215" cy="17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6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C174CCE-6E7C-6D12-C1FA-89EB34EE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04" b="64169"/>
          <a:stretch/>
        </p:blipFill>
        <p:spPr>
          <a:xfrm>
            <a:off x="240392" y="2564365"/>
            <a:ext cx="11711215" cy="20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C174CCE-6E7C-6D12-C1FA-89EB34EE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07" b="42866"/>
          <a:stretch/>
        </p:blipFill>
        <p:spPr>
          <a:xfrm>
            <a:off x="240392" y="2564365"/>
            <a:ext cx="11711215" cy="20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3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C174CCE-6E7C-6D12-C1FA-89EB34EE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25" b="21648"/>
          <a:stretch/>
        </p:blipFill>
        <p:spPr>
          <a:xfrm>
            <a:off x="240392" y="2564365"/>
            <a:ext cx="11711215" cy="20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C174CCE-6E7C-6D12-C1FA-89EB34EE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36" b="5737"/>
          <a:stretch/>
        </p:blipFill>
        <p:spPr>
          <a:xfrm>
            <a:off x="240392" y="2388768"/>
            <a:ext cx="11711215" cy="20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ECCF080-7941-6251-19A2-4573EB72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5" b="83110"/>
          <a:stretch/>
        </p:blipFill>
        <p:spPr>
          <a:xfrm>
            <a:off x="239268" y="2337938"/>
            <a:ext cx="11713464" cy="2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ECCF080-7941-6251-19A2-4573EB72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65" b="64640"/>
          <a:stretch/>
        </p:blipFill>
        <p:spPr>
          <a:xfrm>
            <a:off x="239268" y="2337938"/>
            <a:ext cx="11713464" cy="2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ECCF080-7941-6251-19A2-4573EB72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96" b="45209"/>
          <a:stretch/>
        </p:blipFill>
        <p:spPr>
          <a:xfrm>
            <a:off x="239268" y="2337938"/>
            <a:ext cx="11713464" cy="21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0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Scott</dc:creator>
  <cp:lastModifiedBy>Helen Scott</cp:lastModifiedBy>
  <cp:revision>3</cp:revision>
  <dcterms:created xsi:type="dcterms:W3CDTF">2022-09-19T20:16:04Z</dcterms:created>
  <dcterms:modified xsi:type="dcterms:W3CDTF">2022-10-05T18:30:22Z</dcterms:modified>
</cp:coreProperties>
</file>