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B22-DFB4-494E-9B58-97E88A1C14B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EBF4-0A4A-49C8-A971-3A28B60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4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B22-DFB4-494E-9B58-97E88A1C14B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EBF4-0A4A-49C8-A971-3A28B60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B22-DFB4-494E-9B58-97E88A1C14B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EBF4-0A4A-49C8-A971-3A28B60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B22-DFB4-494E-9B58-97E88A1C14B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EBF4-0A4A-49C8-A971-3A28B60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3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B22-DFB4-494E-9B58-97E88A1C14B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EBF4-0A4A-49C8-A971-3A28B60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5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B22-DFB4-494E-9B58-97E88A1C14B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EBF4-0A4A-49C8-A971-3A28B60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B22-DFB4-494E-9B58-97E88A1C14B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EBF4-0A4A-49C8-A971-3A28B60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9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B22-DFB4-494E-9B58-97E88A1C14B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EBF4-0A4A-49C8-A971-3A28B60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B22-DFB4-494E-9B58-97E88A1C14B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EBF4-0A4A-49C8-A971-3A28B60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B22-DFB4-494E-9B58-97E88A1C14B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EBF4-0A4A-49C8-A971-3A28B60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B22-DFB4-494E-9B58-97E88A1C14B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EBF4-0A4A-49C8-A971-3A28B60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3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AB22-DFB4-494E-9B58-97E88A1C14B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EBF4-0A4A-49C8-A971-3A28B60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Cellulase Paper: High-Res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2793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532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794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267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808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883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205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 </a:t>
            </a:r>
            <a:r>
              <a:rPr lang="en-US" dirty="0" err="1" smtClean="0"/>
              <a:t>data_for_paper</a:t>
            </a:r>
            <a:r>
              <a:rPr lang="en-US" dirty="0" smtClean="0"/>
              <a:t>\figs\fig1\metabolite_network.ai, </a:t>
            </a:r>
            <a:r>
              <a:rPr lang="en-US" dirty="0" err="1" smtClean="0"/>
              <a:t>data_for_paper</a:t>
            </a:r>
            <a:r>
              <a:rPr lang="en-US" dirty="0" smtClean="0"/>
              <a:t>\figs\fig1\fig1.png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 complete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 non (Adobe Illustrator)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  <p:pic>
        <p:nvPicPr>
          <p:cNvPr id="1026" name="Picture 2" descr="https://lh6.googleusercontent.com/yvf5xlIyEuNjhTBmQRZXr2m12QK8fH__Ajc4gI0VuWKTnWJfxmruH6BsZeTn15dBgAFXT4k6Ok_KHfRgiOHxHYKEHXGpiokxC4NifMb2G53m5ljF6MS-cmLmPvHMTzp29gikry5Wh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57" y="987425"/>
            <a:ext cx="4610862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4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  figs/fig2.* (eps/</a:t>
            </a:r>
            <a:r>
              <a:rPr lang="en-US" dirty="0" err="1" smtClean="0"/>
              <a:t>png</a:t>
            </a:r>
            <a:r>
              <a:rPr lang="en-US" dirty="0" smtClean="0"/>
              <a:t>/fig)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 Pipeline2.mlx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dat2_litParams_fullCellulose_NGAM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08" y="1424915"/>
            <a:ext cx="5333559" cy="3998645"/>
          </a:xfrm>
        </p:spPr>
      </p:pic>
    </p:spTree>
    <p:extLst>
      <p:ext uri="{BB962C8B-B14F-4D97-AF65-F5344CB8AC3E}">
        <p14:creationId xmlns:p14="http://schemas.microsoft.com/office/powerpoint/2010/main" val="312503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08" y="1424915"/>
            <a:ext cx="5333559" cy="399864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 fig3/exampletimeseries.*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 plots_enzympaper1e.mlx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dat3_litParams_7-1-2020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 smtClean="0"/>
              <a:t>* Add ABCDE Labels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562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4a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08" y="1424915"/>
            <a:ext cx="5333559" cy="399864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 fig4/optimal_yield.*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 pipeline3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</a:t>
            </a:r>
            <a:r>
              <a:rPr lang="en-US" dirty="0" smtClean="0"/>
              <a:t>dat3_litParams_7-1-2020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387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4b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08" y="1424915"/>
            <a:ext cx="5333559" cy="399864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 fig4/optimal_rate.*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 pipeline3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</a:t>
            </a:r>
            <a:r>
              <a:rPr lang="en-US" dirty="0" smtClean="0"/>
              <a:t>dat3_litParams_7-1-2020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464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4c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08" y="1424915"/>
            <a:ext cx="5333559" cy="399864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 fig4/</a:t>
            </a:r>
            <a:r>
              <a:rPr lang="en-US" dirty="0" err="1" smtClean="0"/>
              <a:t>alpha_comparison</a:t>
            </a:r>
            <a:r>
              <a:rPr lang="en-US" dirty="0" smtClean="0"/>
              <a:t>*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 pipeline3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</a:t>
            </a:r>
            <a:r>
              <a:rPr lang="en-US" dirty="0" smtClean="0"/>
              <a:t>dat3_litParams_7-1-2020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456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S1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 figS1/decay.*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 pipeline1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dat1.mat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393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 smtClean="0"/>
              <a:t>File: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Generation File:</a:t>
            </a:r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Data: 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Revisions: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5469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77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Cellulase Paper: High-Res Figures</vt:lpstr>
      <vt:lpstr>Figure 1</vt:lpstr>
      <vt:lpstr>Figure 2</vt:lpstr>
      <vt:lpstr>Figure 3</vt:lpstr>
      <vt:lpstr>Figure 4a</vt:lpstr>
      <vt:lpstr>Figure 4b</vt:lpstr>
      <vt:lpstr>Figure 4c</vt:lpstr>
      <vt:lpstr>Figure S1</vt:lpstr>
      <vt:lpstr>Figure S2</vt:lpstr>
      <vt:lpstr>Figure S3</vt:lpstr>
      <vt:lpstr>Figure </vt:lpstr>
      <vt:lpstr>Figure </vt:lpstr>
      <vt:lpstr>Figure </vt:lpstr>
      <vt:lpstr>Figure </vt:lpstr>
      <vt:lpstr>Figure </vt:lpstr>
      <vt:lpstr>Figure 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Cellulase Paper: High-Res Figures</dc:title>
  <dc:creator>Quintin, Michael, J</dc:creator>
  <cp:lastModifiedBy>Quintin, Michael, J</cp:lastModifiedBy>
  <cp:revision>8</cp:revision>
  <dcterms:created xsi:type="dcterms:W3CDTF">2020-07-16T23:21:56Z</dcterms:created>
  <dcterms:modified xsi:type="dcterms:W3CDTF">2020-07-19T21:16:30Z</dcterms:modified>
</cp:coreProperties>
</file>