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87F91-2FDE-454F-8AD4-D44CC9652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49653-5D17-4096-B206-1E97B3F8D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79ABC-8382-435B-BCDA-B645D2C4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4C75B-1CF8-41C9-8BD3-643B8C3A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03652-3A45-4CED-B8BD-706168C7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8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C22DE-BA96-48F7-8D63-24E0EA39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F5881E-6787-4C59-9397-57CF375FC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10DA9-1586-4DC7-849B-EC4B6BCC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59057-DD19-46A1-9F84-3C6BE0EA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8E433-6839-48B1-858D-5FC26985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417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BE3664-5779-4045-866F-34262ADCB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40DE4A-9060-4B44-A84C-AB2BF23F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F259E-ADB8-40B8-A6C7-741AFC5B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AC279-6BCB-4B69-B4DD-5DDB5643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94CA4-A786-4172-A604-E1E0178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503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7E795-A600-41DD-9567-5048A79A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B0EB1-B535-4966-BE14-1E428388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ADD35-888A-41E4-A9C8-EDC06A9A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72F482-688F-4324-B223-2FF0FCF5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2A5A0-035A-467E-8E0D-264FDDE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337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074B9-7002-46E4-992B-57C139D0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D573C-A6A1-483B-800D-89201414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26C429-FD6C-4B7B-8955-468EB23E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1379A-2871-49E8-9DFF-2EE5D549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59994E-D80F-4672-8797-99C22D63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382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9B91B-83C9-4FB8-AA08-7E727F0C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31F09-E1EC-4BC5-ABF6-67DDD3846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BCB9E6-B4E1-417B-ADAE-F1A05A2E2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890E3E-4B3A-48A8-B93A-13EA1E97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021643-4D49-49AC-8583-3DDF2CC3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002EA-D835-4D89-83D9-85D282F2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439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01E2E-7FB7-41B1-9082-43FAE98E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079768-1BC0-45EA-833A-140A27B2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FF003E-9540-48F8-8776-C1D6B3B29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BF1E18-1048-43EC-A441-54427B372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E032CC-CA6D-4F73-9192-1D1BCD752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1B97A1-9711-4BEE-A9A9-9206633A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0DC1E4-D9E4-4877-8F9F-99D330D1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EC42F8-1A33-4C42-A33A-14BE07BD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578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8833E-FFEB-486A-9486-B86A3E54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917FA3-D00B-414B-AF3B-594767C8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3B4C3C-AAD0-42B5-B351-2463352F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604F2D-FBC0-4B31-9161-E953B3F9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49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CE436A-2127-4311-B4B3-7BBB11A8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34F7BC-4CA3-4D17-8FB2-06D11388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64B336-BE2B-4715-970D-544DD265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954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621C-13C8-44C4-A260-BFD1260F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9888B-F129-421B-8158-FB9739FA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5C4DA9-C69A-4B51-A73B-FB1818A4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52F970-B06C-4138-9804-0A37694B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3C177F-EB4A-4610-9F9F-2E0BEE3F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316CB1-BDA4-4B85-8324-65F80B36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13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88476-596A-4321-BA62-2D3801AB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941286-C35E-4A96-8A96-449B54FB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73342-3517-457B-82F4-F70A614D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B6D254-A5FB-43BE-A934-6C21CEA7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E4E0C-9583-467F-B267-9AFCCA71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6B2F9-B987-439A-AD28-0AA35A81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893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502001E-AE43-40A7-B9F0-D459C4A4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0AFF02-A812-4B7B-91D5-8FA6CE1E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DCB14C-C714-4444-9F6B-CE7B70893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9C92-FDC6-465C-A719-483FE93A41FE}" type="datetimeFigureOut">
              <a:rPr lang="es-419" smtClean="0"/>
              <a:t>25/10/2024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881DF6-AD0B-4D1F-90D5-5BE6A3948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BAC333-DD18-485E-9BC7-5270CD7CB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0EB7-1151-4639-BBE2-53F0A30F2EA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67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663C0-2B77-4148-B70A-F7EBED2ED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57989F-AC9A-4E26-82B2-5EC9149D7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2006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PCXX</dc:creator>
  <cp:lastModifiedBy>PCXX</cp:lastModifiedBy>
  <cp:revision>1</cp:revision>
  <dcterms:created xsi:type="dcterms:W3CDTF">2024-10-25T20:24:18Z</dcterms:created>
  <dcterms:modified xsi:type="dcterms:W3CDTF">2024-10-25T20:25:11Z</dcterms:modified>
</cp:coreProperties>
</file>