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5279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  <Relationship Id="rId3" Type="http://schemas.openxmlformats.org/officeDocument/2006/relationships/image" Target="../media/phppowerpoint_logo2.gif"/>
  <Relationship Id="rId4" Type="http://schemas.openxmlformats.org/officeDocument/2006/relationships/image" Target="../media/phppowerpoint_logo3.gif"/>
  <Relationship Id="rId5" Type="http://schemas.openxmlformats.org/officeDocument/2006/relationships/image" Target="../media/phppowerpoint_logo4.gif"/>
  <Relationship Id="rId6" Type="http://schemas.openxmlformats.org/officeDocument/2006/relationships/image" Target="../media/phppowerpoint_logo5.gif"/>
  <Relationship Id="rId7" Type="http://schemas.openxmlformats.org/officeDocument/2006/relationships/image" Target="../media/phppowerpoint_logo6.gif"/>
  <Relationship Id="rId8" Type="http://schemas.openxmlformats.org/officeDocument/2006/relationships/image" Target="../media/phppowerpoint_logo7.gif"/>
  <Relationship Id="rId9" Type="http://schemas.openxmlformats.org/officeDocument/2006/relationships/image" Target="../media/phppowerpoint_logo8.gif"/>
  <Relationship Id="rId10" Type="http://schemas.openxmlformats.org/officeDocument/2006/relationships/image" Target="../media/phppowerpoint_logo9.gif"/>
  <Relationship Id="rId11" Type="http://schemas.openxmlformats.org/officeDocument/2006/relationships/image" Target="../media/phppowerpoint_logo10.gif"/>
  <Relationship Id="rId12" Type="http://schemas.openxmlformats.org/officeDocument/2006/relationships/image" Target="../media/phppowerpoint_logo11.gif"/>
  <Relationship Id="rId13" Type="http://schemas.openxmlformats.org/officeDocument/2006/relationships/image" Target="../media/phppowerpoint_logo12.gif"/>
  <Relationship Id="rId14" Type="http://schemas.openxmlformats.org/officeDocument/2006/relationships/image" Target="../media/phppowerpoint_logo13.gif"/>
  <Relationship Id="rId15" Type="http://schemas.openxmlformats.org/officeDocument/2006/relationships/image" Target="../media/phppowerpoint_logo14.gif"/>
  <Relationship Id="rId16" Type="http://schemas.openxmlformats.org/officeDocument/2006/relationships/image" Target="../media/phppowerpoint_logo15.gif"/>
  <Relationship Id="rId17" Type="http://schemas.openxmlformats.org/officeDocument/2006/relationships/image" Target="../media/phppowerpoint_logo16.gif"/>
  <Relationship Id="rId18" Type="http://schemas.openxmlformats.org/officeDocument/2006/relationships/image" Target="../media/phppowerpoint_logo17.gif"/>
  <Relationship Id="rId19" Type="http://schemas.openxmlformats.org/officeDocument/2006/relationships/image" Target="../media/phppowerpoint_logo18.gif"/>
  <Relationship Id="rId20" Type="http://schemas.openxmlformats.org/officeDocument/2006/relationships/image" Target="../media/phppowerpoint_logo19.gif"/>
  <Relationship Id="rId21" Type="http://schemas.openxmlformats.org/officeDocument/2006/relationships/image" Target="../media/phppowerpoint_logo20.gif"/>
  <Relationship Id="rId22" Type="http://schemas.openxmlformats.org/officeDocument/2006/relationships/image" Target="../media/phppowerpoint_logo21.gif"/>
  <Relationship Id="rId23" Type="http://schemas.openxmlformats.org/officeDocument/2006/relationships/image" Target="../media/phppowerpoint_logo22.gif"/>
  <Relationship Id="rId24" Type="http://schemas.openxmlformats.org/officeDocument/2006/relationships/image" Target="../media/phppowerpoint_logo23.gif"/>
  <Relationship Id="rId25" Type="http://schemas.openxmlformats.org/officeDocument/2006/relationships/image" Target="../media/phppowerpoint_logo24.gif"/>
  <Relationship Id="rId26" Type="http://schemas.openxmlformats.org/officeDocument/2006/relationships/image" Target="../media/phppowerpoint_logo25.gif"/>
  <Relationship Id="rId27" Type="http://schemas.openxmlformats.org/officeDocument/2006/relationships/image" Target="../media/phppowerpoint_logo26.gif"/>
  <Relationship Id="rId28" Type="http://schemas.openxmlformats.org/officeDocument/2006/relationships/image" Target="../media/phppowerpoint_logo27.gif"/>
  <Relationship Id="rId29" Type="http://schemas.openxmlformats.org/officeDocument/2006/relationships/image" Target="../media/phppowerpoint_logo28.gif"/>
  <Relationship Id="rId30" Type="http://schemas.openxmlformats.org/officeDocument/2006/relationships/image" Target="../media/phppowerpoint_logo29.gif"/>
  <Relationship Id="rId31" Type="http://schemas.openxmlformats.org/officeDocument/2006/relationships/image" Target="../media/phppowerpoint_logo30.gif"/>
  <Relationship Id="rId32" Type="http://schemas.openxmlformats.org/officeDocument/2006/relationships/image" Target="../media/phppowerpoint_logo31.gif"/>
  <Relationship Id="rId33" Type="http://schemas.openxmlformats.org/officeDocument/2006/relationships/image" Target="../media/phppowerpoint_logo32.gif"/>
  <Relationship Id="rId34" Type="http://schemas.openxmlformats.org/officeDocument/2006/relationships/image" Target="../media/phppowerpoint_logo33.gif"/>
  <Relationship Id="rId35" Type="http://schemas.openxmlformats.org/officeDocument/2006/relationships/image" Target="../media/phppowerpoint_logo34.gif"/>
  <Relationship Id="rId36" Type="http://schemas.openxmlformats.org/officeDocument/2006/relationships/image" Target="../media/phppowerpoint_logo35.gif"/>
  <Relationship Id="rId37" Type="http://schemas.openxmlformats.org/officeDocument/2006/relationships/image" Target="../media/phppowerpoint_logo36.gif"/>
  <Relationship Id="rId38" Type="http://schemas.openxmlformats.org/officeDocument/2006/relationships/image" Target="../media/phppowerpoint_logo37.gif"/>
  <Relationship Id="rId39" Type="http://schemas.openxmlformats.org/officeDocument/2006/relationships/image" Target="../media/phppowerpoint_logo38.gif"/>
  <Relationship Id="rId40" Type="http://schemas.openxmlformats.org/officeDocument/2006/relationships/image" Target="../media/phppowerpoint_logo39.gif"/>
  <Relationship Id="rId41" Type="http://schemas.openxmlformats.org/officeDocument/2006/relationships/image" Target="../media/phppowerpoint_logo40.gif"/>
  <Relationship Id="rId42" Type="http://schemas.openxmlformats.org/officeDocument/2006/relationships/image" Target="../media/phppowerpoint_logo41.gif"/>
  <Relationship Id="rId43" Type="http://schemas.openxmlformats.org/officeDocument/2006/relationships/image" Target="../media/phppowerpoint_logo42.gif"/>
  <Relationship Id="rId44" Type="http://schemas.openxmlformats.org/officeDocument/2006/relationships/image" Target="../media/phppowerpoint_logo43.gif"/>
  <Relationship Id="rId45" Type="http://schemas.openxmlformats.org/officeDocument/2006/relationships/image" Target="../media/phppowerpoint_logo44.gif"/>
  <Relationship Id="rId46" Type="http://schemas.openxmlformats.org/officeDocument/2006/relationships/image" Target="../media/phppowerpoint_logo45.gif"/>
  <Relationship Id="rId47" Type="http://schemas.openxmlformats.org/officeDocument/2006/relationships/image" Target="../media/phppowerpoint_logo46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 have two news for you]]></a:t>
            </a:r>
          </a:p>
        </p:txBody>
      </p:sp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e good and bad]]></a:t>
            </a:r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oday, dfgfb]]>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gfhg. why?]]></a:t>
            </a:r>
          </a:p>
        </p:txBody>
      </p:sp>
      <p:pic>
        <p:nvPicPr>
          <p:cNvPr id="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g]]></a:t>
            </a:r>
          </a:p>
        </p:txBody>
      </p:sp>
      <p:pic>
        <p:nvPicPr>
          <p:cNvPr id="1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sfd]]></a:t>
            </a:r>
          </a:p>
        </p:txBody>
      </p:sp>
      <p:pic>
        <p:nvPicPr>
          <p:cNvPr id="1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v]]></a:t>
            </a:r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b]]></a:t>
            </a:r>
          </a:p>
        </p:txBody>
      </p:sp>
      <p:pic>
        <p:nvPicPr>
          <p:cNvPr id="17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dg]]></a:t>
            </a:r>
          </a:p>
        </p:txBody>
      </p:sp>
      <p:pic>
        <p:nvPicPr>
          <p:cNvPr id="19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t it's not just about these ....]]></a:t>
            </a:r>
          </a:p>
        </p:txBody>
      </p:sp>
      <p:pic>
        <p:nvPicPr>
          <p:cNvPr id="2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Actually, there's more and it gets even worse...]]></a:t>
            </a:r>
          </a:p>
        </p:txBody>
      </p:sp>
      <p:pic>
        <p:nvPicPr>
          <p:cNvPr id="23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ere's the problem you're facing]]></a:t>
            </a:r>
          </a:p>
        </p:txBody>
      </p:sp>
      <p:pic>
        <p:nvPicPr>
          <p:cNvPr id="25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f]]></a:t>
            </a:r>
          </a:p>
        </p:txBody>
      </p:sp>
      <p:pic>
        <p:nvPicPr>
          <p:cNvPr id="27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gf]]></a:t>
            </a:r>
          </a:p>
        </p:txBody>
      </p:sp>
      <p:pic>
        <p:nvPicPr>
          <p:cNvPr id="29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gf]]></a:t>
            </a:r>
          </a:p>
        </p:txBody>
      </p:sp>
      <p:pic>
        <p:nvPicPr>
          <p:cNvPr id="31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t the good news is that, there's now a solution ....]]></a:t>
            </a:r>
          </a:p>
        </p:txBody>
      </p:sp>
      <p:pic>
        <p:nvPicPr>
          <p:cNvPr id="33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ntroducing]]></a:t>
            </a:r>
          </a:p>
        </p:txBody>
      </p:sp>
      <p:pic>
        <p:nvPicPr>
          <p:cNvPr id="35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"fgh"]]></a:t>
            </a:r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"fgh" is a sdfv for sdfgf who wants to sdfv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gh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bs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f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v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gh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b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hh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f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d]]></a:t>
            </a:r>
          </a:p>
        </p:txBody>
      </p:sp>
      <p:pic>
        <p:nvPicPr>
          <p:cNvPr id="41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i, My name is dsf and by now,you're probably asking...]]>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Who am I and how can i make these claims?]]></a:t>
            </a:r>
          </a:p>
        </p:txBody>
      </p:sp>
      <p:pic>
        <p:nvPicPr>
          <p:cNvPr id="45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ere's why i can make these promises to you:]]></a:t>
            </a:r>
          </a:p>
        </p:txBody>
      </p:sp>
      <p:pic>
        <p:nvPicPr>
          <p:cNvPr id="47" name="image" descr="imag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b]]></a:t>
            </a:r>
          </a:p>
        </p:txBody>
      </p:sp>
      <p:pic>
        <p:nvPicPr>
          <p:cNvPr id="49" name="image" descr="imag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50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]]></a:t>
            </a:r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5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ggh]]>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5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bs]]></a:t>
            </a:r>
          </a:p>
        </p:txBody>
      </p:sp>
      <p:pic>
        <p:nvPicPr>
          <p:cNvPr id="55" name="image" descr="image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f]]></a:t>
            </a:r>
          </a:p>
        </p:txBody>
      </p:sp>
      <p:pic>
        <p:nvPicPr>
          <p:cNvPr id="57" name="image" descr="image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5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t don't take my word for it]]></a:t>
            </a:r>
          </a:p>
        </p:txBody>
      </p:sp>
      <p:pic>
        <p:nvPicPr>
          <p:cNvPr id="59" name="image" descr="image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ake a look at this]]></a:t>
            </a:r>
          </a:p>
        </p:txBody>
      </p:sp>
      <p:pic>
        <p:nvPicPr>
          <p:cNvPr id="61" name="image" descr="image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NSERT PROOF!]]>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6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b]]></a:t>
            </a:r>
          </a:p>
        </p:txBody>
      </p:sp>
      <p:pic>
        <p:nvPicPr>
          <p:cNvPr id="65" name="image" descr="image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6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h]]></a:t>
            </a:r>
          </a:p>
        </p:txBody>
      </p:sp>
      <p:pic>
        <p:nvPicPr>
          <p:cNvPr id="67" name="image" descr="image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6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69" name="image" descr="image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70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71" name="image" descr="image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7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73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fgh"]]></a:t>
            </a:r>
            <a:br/>
          </a:p>
        </p:txBody>
      </p:sp>
      <p:pic>
        <p:nvPicPr>
          <p:cNvPr id="74" name="image" descr="image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75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f You ACT NOW,You Get These bonuses]]></a:t>
            </a:r>
          </a:p>
        </p:txBody>
      </p:sp>
      <p:pic>
        <p:nvPicPr>
          <p:cNvPr id="76" name="image" descr="image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77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78" name="image" descr="image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79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8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82" name="image" descr="image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83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Act Now- Before It's Too Late!...]]></a:t>
            </a:r>
          </a:p>
        </p:txBody>
      </p:sp>
      <p:pic>
        <p:nvPicPr>
          <p:cNvPr id="84" name="image" descr="image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85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Get Started with fgh now]]></a:t>
            </a:r>
          </a:p>
        </p:txBody>
      </p:sp>
      <p:pic>
        <p:nvPicPr>
          <p:cNvPr id="86" name="image" descr="image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87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f you want to]]></a:t>
            </a:r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89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sfgf]]></a:t>
            </a:r>
          </a:p>
        </p:txBody>
      </p:sp>
      <p:pic>
        <p:nvPicPr>
          <p:cNvPr id="90" name="image" descr="image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9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ghhg]]></a:t>
            </a:r>
          </a:p>
        </p:txBody>
      </p:sp>
      <p:pic>
        <p:nvPicPr>
          <p:cNvPr id="92" name="image" descr="image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93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]]></a:t>
            </a:r>
          </a:p>
        </p:txBody>
      </p:sp>
      <p:pic>
        <p:nvPicPr>
          <p:cNvPr id="94" name="image" descr="image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</p:spPr>
      </p:pic>
      <p:sp>
        <p:nvSpPr>
          <p:cNvPr id="95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en Take Action Right Now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7">
  <a:themeElements>
    <a:clrScheme name="Theme6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2021-01-24T18:08:44Z</dcterms:created>
  <dcterms:modified xsi:type="dcterms:W3CDTF">2021-01-24T18:08:44Z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