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303" r:id="rId3"/>
    <p:sldId id="30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5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3" autoAdjust="0"/>
    <p:restoredTop sz="86391" autoAdjust="0"/>
  </p:normalViewPr>
  <p:slideViewPr>
    <p:cSldViewPr snapToGrid="0">
      <p:cViewPr varScale="1">
        <p:scale>
          <a:sx n="63" d="100"/>
          <a:sy n="63" d="100"/>
        </p:scale>
        <p:origin x="66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16A1-F076-4AC6-BCCE-0AEF7AC1A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36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FF97-BE06-4054-A976-ABE2DD57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3634-C354-4B50-8173-A271511C4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47C2-BC2D-40A8-8C45-80D72BB5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2945-D283-4AB0-8937-E7F04968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FAB2-847E-45A4-85F6-49112655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C2C07-9739-427A-91F0-C3A15B0A9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9904B-36A1-43C1-8D1C-DDF1A6C24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01A9-1E38-4999-B86E-47A25F8B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5002C-29D4-4153-9348-FE5C18DD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509C-981D-447C-BE34-D6459BA0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07C4-EB2C-4B02-91DC-99EFE2ED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B3B8-F144-44AF-9D3A-F8B262E80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4BE9-020F-4EB3-BDBF-B632A95B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637A-5087-446D-94F4-10CB45C0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81BF-B06F-49F3-BFF7-DD7469CD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2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E3B9-D02F-42D2-B667-D9A873D0F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3364B-9DF8-4CCC-B278-1BD5A8FAD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C28D-9C78-40A4-9415-97FCB4D0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ED5-B740-414D-9D39-C02309C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D353-28C3-43B6-83F3-E69B13D5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B8FC-0214-48F3-A66A-C637EB9A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D6D6-CE64-449A-BFA2-010D5FDC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C773-676E-4394-AD57-73685D87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CF98-0069-4734-8DBA-92056A37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AD59-AA0B-40D2-BAA3-CA50D62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9E83-D86B-4BE1-97C8-86536A4B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B19F7-9243-4F59-87BB-A9B6B2AB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6A2E-B7EB-4B2F-BAD8-0EE65F65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FD0CD-53E2-485D-8449-BCB67280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7EC2-80D1-41C2-BAC4-55905F3A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ACAB-B853-484D-BA80-1A4116CE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9B3A-E32A-4A60-9FEB-5F7757040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3D0D-2553-4D4B-8A14-79C7C9C5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7662C-9E1D-4705-B072-BA9CD142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2D71-066F-4B5E-B202-C4D3378C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8405B-A8EE-4151-9798-1FD57506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8C7E-A4E9-4A45-932A-2AC08968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7EFD-8EA8-4257-B0DE-61DDD9D5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164-A635-44E0-9B63-E2FF1892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CD9EC-D4D8-4DFF-91BE-5EF5E7B18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A6BB1-43EA-4A50-AAAF-7034FE9F8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F5807-597C-43C5-AF38-EFC4C2FD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FF775-8B8E-4F9D-B6E4-A391B915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35D2C-DFCF-4800-968C-8EA831E8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1321-494D-459F-8809-AB6BF55F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4A067-9F69-4FA2-87DB-284F293B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18CFC-2519-4C10-881B-4EDE7D42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3B471-A4FE-4AA7-9E4C-47B64C1F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254F6-895F-4B86-B2D6-FAAB933A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CBD9B-967E-4649-ACDB-14A7A445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6AD0-48A2-48FC-81DF-A0DC5DA3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900D-4B4C-45BB-A4A3-75D0BC37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28C3-0326-462D-BB5D-C7D6DF3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2D8D6-F3E5-47BF-AF53-D481CD3ED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0F86A-92A0-4ABA-8D53-004F5EB5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3DC8-0DE7-4C1E-92F3-E67726A7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F128-0B00-4B4A-BE1A-4F7E5827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E583-FE52-4454-9D7F-29990029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69C3C-F7B0-42DE-9D55-26F55FB95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B1A50-B4F6-4E74-A1B9-E61718A02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C1A6F-58AF-4E2D-A695-B953BCE3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538DF6-3349-4AF3-BF60-C69BDF07C2B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C297A-E713-41D7-8B3B-AB6D58A6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5BDD3-1D40-4EF9-9039-BA6908BD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F67F1-5C8A-4C2C-B5C3-573BD540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5F5A7-47BE-4B2E-88F9-9734882A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B6285-BBB7-40EA-A867-6945F746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1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3331-B0D4-4CF6-966A-827755031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have two news for you</a:t>
            </a:r>
          </a:p>
        </p:txBody>
      </p:sp>
    </p:spTree>
    <p:extLst>
      <p:ext uri="{BB962C8B-B14F-4D97-AF65-F5344CB8AC3E}">
        <p14:creationId xmlns:p14="http://schemas.microsoft.com/office/powerpoint/2010/main" val="237935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0108-2267-431B-AEF8-8EBD800A9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180004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01C7-8463-4F45-AB93-73DA3AAC2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 it’s not just about these...</a:t>
            </a:r>
          </a:p>
        </p:txBody>
      </p:sp>
    </p:spTree>
    <p:extLst>
      <p:ext uri="{BB962C8B-B14F-4D97-AF65-F5344CB8AC3E}">
        <p14:creationId xmlns:p14="http://schemas.microsoft.com/office/powerpoint/2010/main" val="374304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50A-FAE2-4E0F-B216-329B88449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Actually, there’s more and it gets even  worse...</a:t>
            </a:r>
          </a:p>
        </p:txBody>
      </p:sp>
    </p:spTree>
    <p:extLst>
      <p:ext uri="{BB962C8B-B14F-4D97-AF65-F5344CB8AC3E}">
        <p14:creationId xmlns:p14="http://schemas.microsoft.com/office/powerpoint/2010/main" val="342406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14AB-4B2A-4A67-84B7-E42A44B78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Here's the Real Problem you're facing</a:t>
            </a:r>
          </a:p>
        </p:txBody>
      </p:sp>
    </p:spTree>
    <p:extLst>
      <p:ext uri="{BB962C8B-B14F-4D97-AF65-F5344CB8AC3E}">
        <p14:creationId xmlns:p14="http://schemas.microsoft.com/office/powerpoint/2010/main" val="410114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E90D-8A63-4103-8257-C9D551AAA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165034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3FD8-8043-44F0-BFFD-A8EF450B0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347903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B32D-B6F1-4A4D-8093-741F0D54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75609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53B1-7409-4FC8-A28A-7BBC15D25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 the good news is that, there's now a solution...</a:t>
            </a:r>
          </a:p>
        </p:txBody>
      </p:sp>
    </p:spTree>
    <p:extLst>
      <p:ext uri="{BB962C8B-B14F-4D97-AF65-F5344CB8AC3E}">
        <p14:creationId xmlns:p14="http://schemas.microsoft.com/office/powerpoint/2010/main" val="357761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2C4-BBE9-4B91-B1A9-2A12D08D7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Introducing...</a:t>
            </a:r>
          </a:p>
        </p:txBody>
      </p:sp>
    </p:spTree>
    <p:extLst>
      <p:ext uri="{BB962C8B-B14F-4D97-AF65-F5344CB8AC3E}">
        <p14:creationId xmlns:p14="http://schemas.microsoft.com/office/powerpoint/2010/main" val="318146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5738-05EB-4919-ACF8-1E6B0A082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“[15]”</a:t>
            </a:r>
          </a:p>
        </p:txBody>
      </p:sp>
    </p:spTree>
    <p:extLst>
      <p:ext uri="{BB962C8B-B14F-4D97-AF65-F5344CB8AC3E}">
        <p14:creationId xmlns:p14="http://schemas.microsoft.com/office/powerpoint/2010/main" val="122313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3331-B0D4-4CF6-966A-827755031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good and the bad</a:t>
            </a:r>
          </a:p>
        </p:txBody>
      </p:sp>
    </p:spTree>
    <p:extLst>
      <p:ext uri="{BB962C8B-B14F-4D97-AF65-F5344CB8AC3E}">
        <p14:creationId xmlns:p14="http://schemas.microsoft.com/office/powerpoint/2010/main" val="65095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5738-05EB-4919-ACF8-1E6B0A082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“[15]” is a [16] for [2] who wants to [4] </a:t>
            </a:r>
          </a:p>
        </p:txBody>
      </p:sp>
    </p:spTree>
    <p:extLst>
      <p:ext uri="{BB962C8B-B14F-4D97-AF65-F5344CB8AC3E}">
        <p14:creationId xmlns:p14="http://schemas.microsoft.com/office/powerpoint/2010/main" val="160327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9DF8-A4C1-429B-A22D-29081D2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“[15]”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1BAA-F8D2-4C36-847F-42940D64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690688"/>
            <a:ext cx="10515600" cy="3978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[20]</a:t>
            </a:r>
          </a:p>
          <a:p>
            <a:r>
              <a:rPr lang="en-US" dirty="0"/>
              <a:t>[21]</a:t>
            </a:r>
          </a:p>
          <a:p>
            <a:r>
              <a:rPr lang="en-US" dirty="0"/>
              <a:t>[22]</a:t>
            </a:r>
          </a:p>
          <a:p>
            <a:r>
              <a:rPr lang="en-US" dirty="0"/>
              <a:t>[23]</a:t>
            </a:r>
          </a:p>
          <a:p>
            <a:r>
              <a:rPr lang="en-US" dirty="0"/>
              <a:t>[24]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7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3D8D-9EB9-4A20-9175-52E74D2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“[15]”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D90D-FB00-4AC1-9974-B2350A42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58131"/>
            <a:ext cx="10515600" cy="325770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[25]</a:t>
            </a:r>
          </a:p>
          <a:p>
            <a:r>
              <a:rPr lang="en-US" dirty="0"/>
              <a:t>[26]</a:t>
            </a:r>
          </a:p>
          <a:p>
            <a:r>
              <a:rPr lang="en-US" dirty="0"/>
              <a:t>[27]</a:t>
            </a:r>
          </a:p>
          <a:p>
            <a:r>
              <a:rPr lang="en-US" dirty="0"/>
              <a:t>[28]</a:t>
            </a:r>
          </a:p>
          <a:p>
            <a:r>
              <a:rPr lang="en-US" dirty="0"/>
              <a:t>[29]</a:t>
            </a:r>
          </a:p>
        </p:txBody>
      </p:sp>
    </p:spTree>
    <p:extLst>
      <p:ext uri="{BB962C8B-B14F-4D97-AF65-F5344CB8AC3E}">
        <p14:creationId xmlns:p14="http://schemas.microsoft.com/office/powerpoint/2010/main" val="27861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1B7D-70B4-4862-810E-04833AAB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Hi, My name is [1] and by now, you're probably asking...</a:t>
            </a:r>
          </a:p>
        </p:txBody>
      </p:sp>
    </p:spTree>
    <p:extLst>
      <p:ext uri="{BB962C8B-B14F-4D97-AF65-F5344CB8AC3E}">
        <p14:creationId xmlns:p14="http://schemas.microsoft.com/office/powerpoint/2010/main" val="283569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EFF1-5E50-42A8-874E-37D3E0F9C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am I and how can I make these claims?</a:t>
            </a:r>
          </a:p>
        </p:txBody>
      </p:sp>
    </p:spTree>
    <p:extLst>
      <p:ext uri="{BB962C8B-B14F-4D97-AF65-F5344CB8AC3E}">
        <p14:creationId xmlns:p14="http://schemas.microsoft.com/office/powerpoint/2010/main" val="104919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61E1-A3FF-46CD-B75F-2BE6F99BF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Here's why I can make these promises to you:</a:t>
            </a:r>
          </a:p>
        </p:txBody>
      </p:sp>
    </p:spTree>
    <p:extLst>
      <p:ext uri="{BB962C8B-B14F-4D97-AF65-F5344CB8AC3E}">
        <p14:creationId xmlns:p14="http://schemas.microsoft.com/office/powerpoint/2010/main" val="115802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68D8-BD00-47A6-A01D-E4F428B60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[30]</a:t>
            </a:r>
          </a:p>
        </p:txBody>
      </p:sp>
    </p:spTree>
    <p:extLst>
      <p:ext uri="{BB962C8B-B14F-4D97-AF65-F5344CB8AC3E}">
        <p14:creationId xmlns:p14="http://schemas.microsoft.com/office/powerpoint/2010/main" val="84918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C837-5719-43A3-9F49-C7A47D367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[31]</a:t>
            </a:r>
          </a:p>
        </p:txBody>
      </p:sp>
    </p:spTree>
    <p:extLst>
      <p:ext uri="{BB962C8B-B14F-4D97-AF65-F5344CB8AC3E}">
        <p14:creationId xmlns:p14="http://schemas.microsoft.com/office/powerpoint/2010/main" val="3770046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B938-3DAE-4F9E-ACA5-40E023A6A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[32]</a:t>
            </a:r>
          </a:p>
        </p:txBody>
      </p:sp>
    </p:spTree>
    <p:extLst>
      <p:ext uri="{BB962C8B-B14F-4D97-AF65-F5344CB8AC3E}">
        <p14:creationId xmlns:p14="http://schemas.microsoft.com/office/powerpoint/2010/main" val="2513521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AE7-8AD9-40A4-916C-E80520A61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[33]</a:t>
            </a:r>
          </a:p>
        </p:txBody>
      </p:sp>
    </p:spTree>
    <p:extLst>
      <p:ext uri="{BB962C8B-B14F-4D97-AF65-F5344CB8AC3E}">
        <p14:creationId xmlns:p14="http://schemas.microsoft.com/office/powerpoint/2010/main" val="171077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3331-B0D4-4CF6-966A-827755031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I’ll take the bad news first</a:t>
            </a:r>
          </a:p>
        </p:txBody>
      </p:sp>
    </p:spTree>
    <p:extLst>
      <p:ext uri="{BB962C8B-B14F-4D97-AF65-F5344CB8AC3E}">
        <p14:creationId xmlns:p14="http://schemas.microsoft.com/office/powerpoint/2010/main" val="53664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3FCC-C929-4988-9A9E-6AD665694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[34]</a:t>
            </a:r>
          </a:p>
        </p:txBody>
      </p:sp>
    </p:spTree>
    <p:extLst>
      <p:ext uri="{BB962C8B-B14F-4D97-AF65-F5344CB8AC3E}">
        <p14:creationId xmlns:p14="http://schemas.microsoft.com/office/powerpoint/2010/main" val="3986514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FDFE-7F13-4114-AE9B-7E41FED63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But Don't just take my word for it!</a:t>
            </a:r>
          </a:p>
        </p:txBody>
      </p:sp>
    </p:spTree>
    <p:extLst>
      <p:ext uri="{BB962C8B-B14F-4D97-AF65-F5344CB8AC3E}">
        <p14:creationId xmlns:p14="http://schemas.microsoft.com/office/powerpoint/2010/main" val="3006425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99DB-CCA0-42CA-A70C-9301530C3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Take a look at this...</a:t>
            </a:r>
          </a:p>
        </p:txBody>
      </p:sp>
    </p:spTree>
    <p:extLst>
      <p:ext uri="{BB962C8B-B14F-4D97-AF65-F5344CB8AC3E}">
        <p14:creationId xmlns:p14="http://schemas.microsoft.com/office/powerpoint/2010/main" val="1699759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60FD-D96B-4F65-9533-20908B987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PROOF!</a:t>
            </a:r>
          </a:p>
        </p:txBody>
      </p:sp>
    </p:spTree>
    <p:extLst>
      <p:ext uri="{BB962C8B-B14F-4D97-AF65-F5344CB8AC3E}">
        <p14:creationId xmlns:p14="http://schemas.microsoft.com/office/powerpoint/2010/main" val="1821407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2147-FDC0-4FB0-8DD9-6C99FAF0D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[35]</a:t>
            </a:r>
          </a:p>
        </p:txBody>
      </p:sp>
    </p:spTree>
    <p:extLst>
      <p:ext uri="{BB962C8B-B14F-4D97-AF65-F5344CB8AC3E}">
        <p14:creationId xmlns:p14="http://schemas.microsoft.com/office/powerpoint/2010/main" val="3138490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C5F-A3C2-4E64-8F76-54C4A18A8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[36]</a:t>
            </a:r>
          </a:p>
        </p:txBody>
      </p:sp>
    </p:spTree>
    <p:extLst>
      <p:ext uri="{BB962C8B-B14F-4D97-AF65-F5344CB8AC3E}">
        <p14:creationId xmlns:p14="http://schemas.microsoft.com/office/powerpoint/2010/main" val="61904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EAD7-814A-4DCF-9ABD-7B95537E9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[37]</a:t>
            </a:r>
          </a:p>
        </p:txBody>
      </p:sp>
    </p:spTree>
    <p:extLst>
      <p:ext uri="{BB962C8B-B14F-4D97-AF65-F5344CB8AC3E}">
        <p14:creationId xmlns:p14="http://schemas.microsoft.com/office/powerpoint/2010/main" val="360853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8323-93BA-45C8-B687-8B42F1E18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[38]</a:t>
            </a:r>
          </a:p>
        </p:txBody>
      </p:sp>
    </p:spTree>
    <p:extLst>
      <p:ext uri="{BB962C8B-B14F-4D97-AF65-F5344CB8AC3E}">
        <p14:creationId xmlns:p14="http://schemas.microsoft.com/office/powerpoint/2010/main" val="73029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8A36-EC16-42C1-9881-77F6CEB3E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[39]</a:t>
            </a:r>
          </a:p>
        </p:txBody>
      </p:sp>
    </p:spTree>
    <p:extLst>
      <p:ext uri="{BB962C8B-B14F-4D97-AF65-F5344CB8AC3E}">
        <p14:creationId xmlns:p14="http://schemas.microsoft.com/office/powerpoint/2010/main" val="1619987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FC58-5D8C-446E-AE6B-0D2B17B8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Exactly What You Get With "[15]"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7B801-5D97-4439-BC80-54A71FD9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[40]</a:t>
            </a:r>
          </a:p>
          <a:p>
            <a:pPr lvl="0"/>
            <a:r>
              <a:rPr lang="en-US" dirty="0"/>
              <a:t>[41]</a:t>
            </a:r>
          </a:p>
          <a:p>
            <a:pPr lvl="0"/>
            <a:r>
              <a:rPr lang="en-US" dirty="0"/>
              <a:t>[42]</a:t>
            </a:r>
          </a:p>
          <a:p>
            <a:pPr lvl="0"/>
            <a:r>
              <a:rPr lang="en-US" dirty="0"/>
              <a:t>[43]</a:t>
            </a:r>
          </a:p>
          <a:p>
            <a:pPr lvl="0"/>
            <a:r>
              <a:rPr lang="en-US" dirty="0"/>
              <a:t>[44]</a:t>
            </a:r>
          </a:p>
        </p:txBody>
      </p:sp>
    </p:spTree>
    <p:extLst>
      <p:ext uri="{BB962C8B-B14F-4D97-AF65-F5344CB8AC3E}">
        <p14:creationId xmlns:p14="http://schemas.microsoft.com/office/powerpoint/2010/main" val="37021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42FD-DB4D-4DB3-A756-418666A30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Today, [5]</a:t>
            </a:r>
          </a:p>
        </p:txBody>
      </p:sp>
    </p:spTree>
    <p:extLst>
      <p:ext uri="{BB962C8B-B14F-4D97-AF65-F5344CB8AC3E}">
        <p14:creationId xmlns:p14="http://schemas.microsoft.com/office/powerpoint/2010/main" val="27521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7733-E2F4-4BBF-9995-F7D086A2B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You ACT NOW, You Get These Bonuses</a:t>
            </a:r>
          </a:p>
        </p:txBody>
      </p:sp>
    </p:spTree>
    <p:extLst>
      <p:ext uri="{BB962C8B-B14F-4D97-AF65-F5344CB8AC3E}">
        <p14:creationId xmlns:p14="http://schemas.microsoft.com/office/powerpoint/2010/main" val="2744573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19AA-55FF-404B-9A3A-9D739DFF6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BONUS #1 - [45] </a:t>
            </a:r>
          </a:p>
        </p:txBody>
      </p:sp>
    </p:spTree>
    <p:extLst>
      <p:ext uri="{BB962C8B-B14F-4D97-AF65-F5344CB8AC3E}">
        <p14:creationId xmlns:p14="http://schemas.microsoft.com/office/powerpoint/2010/main" val="3829210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65B6-1DAB-412F-AFA8-EC2548F59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#2 - [46] </a:t>
            </a:r>
          </a:p>
        </p:txBody>
      </p:sp>
    </p:spTree>
    <p:extLst>
      <p:ext uri="{BB962C8B-B14F-4D97-AF65-F5344CB8AC3E}">
        <p14:creationId xmlns:p14="http://schemas.microsoft.com/office/powerpoint/2010/main" val="1090804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17CD-663B-41B0-88BF-CA6CE5420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#3 - [47] </a:t>
            </a:r>
          </a:p>
        </p:txBody>
      </p:sp>
    </p:spTree>
    <p:extLst>
      <p:ext uri="{BB962C8B-B14F-4D97-AF65-F5344CB8AC3E}">
        <p14:creationId xmlns:p14="http://schemas.microsoft.com/office/powerpoint/2010/main" val="3781729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760D-4E6A-4EB4-9B96-10321164B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 Now - Before It's Too Late!...</a:t>
            </a:r>
          </a:p>
        </p:txBody>
      </p:sp>
    </p:spTree>
    <p:extLst>
      <p:ext uri="{BB962C8B-B14F-4D97-AF65-F5344CB8AC3E}">
        <p14:creationId xmlns:p14="http://schemas.microsoft.com/office/powerpoint/2010/main" val="3114494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D6CD-41F6-4343-9932-5EA1EF1B0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 With [15] Now!</a:t>
            </a:r>
          </a:p>
        </p:txBody>
      </p:sp>
    </p:spTree>
    <p:extLst>
      <p:ext uri="{BB962C8B-B14F-4D97-AF65-F5344CB8AC3E}">
        <p14:creationId xmlns:p14="http://schemas.microsoft.com/office/powerpoint/2010/main" val="3404569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8054-C5D5-466D-A96E-B8D0CECC0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If you want to:</a:t>
            </a:r>
          </a:p>
        </p:txBody>
      </p:sp>
    </p:spTree>
    <p:extLst>
      <p:ext uri="{BB962C8B-B14F-4D97-AF65-F5344CB8AC3E}">
        <p14:creationId xmlns:p14="http://schemas.microsoft.com/office/powerpoint/2010/main" val="639126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BF29-E34E-40ED-BF12-98631C7B4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[17]</a:t>
            </a:r>
          </a:p>
        </p:txBody>
      </p:sp>
    </p:spTree>
    <p:extLst>
      <p:ext uri="{BB962C8B-B14F-4D97-AF65-F5344CB8AC3E}">
        <p14:creationId xmlns:p14="http://schemas.microsoft.com/office/powerpoint/2010/main" val="800278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55B8-970D-455B-B670-55E053AB9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[18]</a:t>
            </a:r>
          </a:p>
        </p:txBody>
      </p:sp>
    </p:spTree>
    <p:extLst>
      <p:ext uri="{BB962C8B-B14F-4D97-AF65-F5344CB8AC3E}">
        <p14:creationId xmlns:p14="http://schemas.microsoft.com/office/powerpoint/2010/main" val="502846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D35A-95B2-42A3-8D86-3DF8D07D9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[19]</a:t>
            </a:r>
          </a:p>
        </p:txBody>
      </p:sp>
    </p:spTree>
    <p:extLst>
      <p:ext uri="{BB962C8B-B14F-4D97-AF65-F5344CB8AC3E}">
        <p14:creationId xmlns:p14="http://schemas.microsoft.com/office/powerpoint/2010/main" val="391631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B0D4-32DE-4958-80B5-92FEA7F7D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[6]. Why?</a:t>
            </a:r>
          </a:p>
        </p:txBody>
      </p:sp>
    </p:spTree>
    <p:extLst>
      <p:ext uri="{BB962C8B-B14F-4D97-AF65-F5344CB8AC3E}">
        <p14:creationId xmlns:p14="http://schemas.microsoft.com/office/powerpoint/2010/main" val="379723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DE29-8BD8-4E1D-9EB6-B4B965BD7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Then Take Action Right Now!</a:t>
            </a:r>
          </a:p>
        </p:txBody>
      </p:sp>
    </p:spTree>
    <p:extLst>
      <p:ext uri="{BB962C8B-B14F-4D97-AF65-F5344CB8AC3E}">
        <p14:creationId xmlns:p14="http://schemas.microsoft.com/office/powerpoint/2010/main" val="104106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AE0E-127B-4387-B563-52323F687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67308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A335-D41E-40C7-B343-598602591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61222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D56F-CDB8-4468-B9A3-4DAF8668E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381820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6C5-D4C3-4E28-BEDD-3E5047998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2431647052"/>
      </p:ext>
    </p:extLst>
  </p:cSld>
  <p:clrMapOvr>
    <a:masterClrMapping/>
  </p:clrMapOvr>
</p:sld>
</file>

<file path=ppt/theme/theme1.xml><?xml version="1.0" encoding="utf-8"?>
<a:theme xmlns:a="http://schemas.openxmlformats.org/drawingml/2006/main" name="Epiphany Bridge Scri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About Me Page Scripts</Template>
  <TotalTime>101</TotalTime>
  <Words>320</Words>
  <Application>Microsoft Office PowerPoint</Application>
  <PresentationFormat>Widescreen</PresentationFormat>
  <Paragraphs>65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Epiphany Bridge Script</vt:lpstr>
      <vt:lpstr>I have two news for you</vt:lpstr>
      <vt:lpstr>The good and the bad</vt:lpstr>
      <vt:lpstr>I’ll take the bad news first</vt:lpstr>
      <vt:lpstr>Today, [5]</vt:lpstr>
      <vt:lpstr>[6]. Why?</vt:lpstr>
      <vt:lpstr>[7]</vt:lpstr>
      <vt:lpstr>[8]</vt:lpstr>
      <vt:lpstr>[9]</vt:lpstr>
      <vt:lpstr>[10]</vt:lpstr>
      <vt:lpstr>[11]</vt:lpstr>
      <vt:lpstr>But it’s not just about these...</vt:lpstr>
      <vt:lpstr>Actually, there’s more and it gets even  worse...</vt:lpstr>
      <vt:lpstr>Here's the Real Problem you're facing</vt:lpstr>
      <vt:lpstr>[12]</vt:lpstr>
      <vt:lpstr>[13]</vt:lpstr>
      <vt:lpstr>[14]</vt:lpstr>
      <vt:lpstr>But the good news is that, there's now a solution...</vt:lpstr>
      <vt:lpstr>Introducing...</vt:lpstr>
      <vt:lpstr>“[15]”</vt:lpstr>
      <vt:lpstr>“[15]” is a [16] for [2] who wants to [4] </vt:lpstr>
      <vt:lpstr>“[15]”</vt:lpstr>
      <vt:lpstr>“[15]”</vt:lpstr>
      <vt:lpstr>Hi, My name is [1] and by now, you're probably asking...</vt:lpstr>
      <vt:lpstr>Who am I and how can I make these claims?</vt:lpstr>
      <vt:lpstr>Here's why I can make these promises to you:</vt:lpstr>
      <vt:lpstr>[30]</vt:lpstr>
      <vt:lpstr>[31]</vt:lpstr>
      <vt:lpstr>[32]</vt:lpstr>
      <vt:lpstr>[33]</vt:lpstr>
      <vt:lpstr>[34]</vt:lpstr>
      <vt:lpstr>But Don't just take my word for it!</vt:lpstr>
      <vt:lpstr>Take a look at this...</vt:lpstr>
      <vt:lpstr>INSERT PROOF!</vt:lpstr>
      <vt:lpstr>[35]</vt:lpstr>
      <vt:lpstr>[36]</vt:lpstr>
      <vt:lpstr>[37]</vt:lpstr>
      <vt:lpstr>[38]</vt:lpstr>
      <vt:lpstr>[39]</vt:lpstr>
      <vt:lpstr>Here's Exactly What You Get With "[15]"</vt:lpstr>
      <vt:lpstr>If You ACT NOW, You Get These Bonuses</vt:lpstr>
      <vt:lpstr>BONUS #1 - [45] </vt:lpstr>
      <vt:lpstr>BONUS #2 - [46] </vt:lpstr>
      <vt:lpstr>BONUS #3 - [47] </vt:lpstr>
      <vt:lpstr>Act Now - Before It's Too Late!...</vt:lpstr>
      <vt:lpstr>Get Started With [15] Now!</vt:lpstr>
      <vt:lpstr>If you want to:</vt:lpstr>
      <vt:lpstr>[17]</vt:lpstr>
      <vt:lpstr>[18]</vt:lpstr>
      <vt:lpstr>[19]</vt:lpstr>
      <vt:lpstr>Then Take Action Right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the TRUTH!</dc:title>
  <dc:creator>Jim Edwards</dc:creator>
  <cp:lastModifiedBy>HP pc</cp:lastModifiedBy>
  <cp:revision>6</cp:revision>
  <dcterms:created xsi:type="dcterms:W3CDTF">2018-10-29T12:09:14Z</dcterms:created>
  <dcterms:modified xsi:type="dcterms:W3CDTF">2020-09-22T08:03:08Z</dcterms:modified>
</cp:coreProperties>
</file>