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51312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8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troduction to]]></a:t>
            </a:r>
            <a:br/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PHPPresentation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1">
  <a:themeElements>
    <a:clrScheme name="Theme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2021-01-24T14:00:52Z</dcterms:created>
  <dcterms:modified xsi:type="dcterms:W3CDTF">2021-01-24T14:00:52Z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