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133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data"
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ctio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2021-01-24T14:04:27Z</dcterms:created>
  <dcterms:modified xsi:type="dcterms:W3CDTF">2021-01-24T14:04:27Z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