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0051680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381000"/>
          <a:ext cx="5810250" cy="2286000"/>
          <a:chOff x="95250" y="381000"/>
          <a:chExt cx="5810250" cy="2286000"/>
        </a:xfrm>
      </p:grpSpPr>
      <p:sp>
        <p:nvSpPr>
          <p:cNvPr id="1" name=""/>
          <p:cNvSpPr txBox="1"/>
          <p:nvPr/>
        </p:nvSpPr>
        <p:spPr>
          <a:xfrm>
            <a:off x="95250" y="38100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Here is exactly what you get with "data"]]></a:t>
            </a:r>
            <a:br/>
          </a:p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ction]]></a:t>
            </a:r>
          </a:p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uest]]></a:t>
            </a:r>
          </a:p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nation]]></a:t>
            </a:r>
          </a:p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dskldn]]></a:t>
            </a:r>
          </a:p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ctionss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27">
  <a:themeElements>
    <a:clrScheme name="Theme2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7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7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2021-01-24T15:02:10Z</dcterms:created>
  <dcterms:modified xsi:type="dcterms:W3CDTF">2021-01-24T15:02:10Z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