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51710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data"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ion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uest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nation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dskldn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ionss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7">
  <a:themeElements>
    <a:clrScheme name="Theme7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2021-01-24T15:07:13Z</dcterms:created>
  <dcterms:modified xsi:type="dcterms:W3CDTF">2021-01-24T15:07:13Z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