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0052811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7334250" cy="4572000"/>
          <a:chOff x="95250" y="3810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I have two news for you]]></a:t>
            </a:r>
          </a:p>
        </p:txBody>
      </p:sp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he good and bad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oday, dfgfb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fgfhg. why?]]></a:t>
            </a:r>
          </a:p>
        </p:txBody>
      </p:sp>
      <p:sp>
        <p:nvSpPr>
          <p:cNvPr id="5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fg]]></a:t>
            </a:r>
          </a:p>
        </p:txBody>
      </p:sp>
      <p:sp>
        <p:nvSpPr>
          <p:cNvPr id="6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sfd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fv]]></a:t>
            </a:r>
          </a:p>
        </p:txBody>
      </p:sp>
      <p:sp>
        <p:nvSpPr>
          <p:cNvPr id="8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fb]]></a:t>
            </a:r>
          </a:p>
        </p:txBody>
      </p:sp>
      <p:sp>
        <p:nvSpPr>
          <p:cNvPr id="9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fdg]]></a:t>
            </a:r>
          </a:p>
        </p:txBody>
      </p:sp>
      <p:sp>
        <p:nvSpPr>
          <p:cNvPr id="10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ut it's not just about these ....]]></a:t>
            </a:r>
          </a:p>
        </p:txBody>
      </p:sp>
      <p:sp>
        <p:nvSpPr>
          <p:cNvPr id="1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Actually, there's more and it gets even worse...]]></a:t>
            </a:r>
          </a:p>
        </p:txBody>
      </p:sp>
      <p:sp>
        <p:nvSpPr>
          <p:cNvPr id="1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Here's the problem you're facing]]></a:t>
            </a:r>
          </a:p>
        </p:txBody>
      </p:sp>
      <p:sp>
        <p:nvSpPr>
          <p:cNvPr id="13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f]]></a:t>
            </a:r>
          </a:p>
        </p:txBody>
      </p:sp>
      <p:sp>
        <p:nvSpPr>
          <p:cNvPr id="14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gf]]></a:t>
            </a:r>
          </a:p>
        </p:txBody>
      </p:sp>
      <p:sp>
        <p:nvSpPr>
          <p:cNvPr id="15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fgf]]></a:t>
            </a:r>
          </a:p>
        </p:txBody>
      </p:sp>
      <p:sp>
        <p:nvSpPr>
          <p:cNvPr id="16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ut the good news is that, there's now a solution ....]]></a:t>
            </a:r>
          </a:p>
        </p:txBody>
      </p:sp>
      <p:sp>
        <p:nvSpPr>
          <p:cNvPr id="17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Introducing]]></a:t>
            </a:r>
          </a:p>
        </p:txBody>
      </p:sp>
      <p:sp>
        <p:nvSpPr>
          <p:cNvPr id="18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"fgh"]]></a:t>
            </a:r>
          </a:p>
        </p:txBody>
      </p:sp>
      <p:sp>
        <p:nvSpPr>
          <p:cNvPr id="19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"fgh" is a sdfv for sdfgf who wants to sdfv]]></a:t>
            </a:r>
          </a:p>
        </p:txBody>
      </p:sp>
      <p:sp>
        <p:nvSpPr>
          <p:cNvPr id="20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fgh]]></a:t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fgbs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f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v]]></a:t>
            </a:r>
          </a:p>
        </p:txBody>
      </p:sp>
      <p:sp>
        <p:nvSpPr>
          <p:cNvPr id="2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fgh]]></a:t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fgb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fghh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f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sfd]]></a:t>
            </a:r>
          </a:p>
        </p:txBody>
      </p:sp>
      <p:sp>
        <p:nvSpPr>
          <p:cNvPr id="2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Hi, My name is dsf and by now,you're probably asking...]]></a:t>
            </a:r>
          </a:p>
        </p:txBody>
      </p:sp>
      <p:sp>
        <p:nvSpPr>
          <p:cNvPr id="23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Who am I and how can i make these claims?]]></a:t>
            </a:r>
          </a:p>
        </p:txBody>
      </p:sp>
      <p:sp>
        <p:nvSpPr>
          <p:cNvPr id="24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Here's why i can make these promises to you:]]></a:t>
            </a:r>
          </a:p>
        </p:txBody>
      </p:sp>
      <p:sp>
        <p:nvSpPr>
          <p:cNvPr id="25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b]]></a:t>
            </a:r>
          </a:p>
        </p:txBody>
      </p:sp>
      <p:sp>
        <p:nvSpPr>
          <p:cNvPr id="26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]]></a:t>
            </a:r>
          </a:p>
        </p:txBody>
      </p:sp>
      <p:sp>
        <p:nvSpPr>
          <p:cNvPr id="27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fggh]]></a:t>
            </a:r>
          </a:p>
        </p:txBody>
      </p:sp>
      <p:sp>
        <p:nvSpPr>
          <p:cNvPr id="28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bs]]></a:t>
            </a:r>
          </a:p>
        </p:txBody>
      </p:sp>
      <p:sp>
        <p:nvSpPr>
          <p:cNvPr id="29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f]]></a:t>
            </a:r>
          </a:p>
        </p:txBody>
      </p:sp>
      <p:sp>
        <p:nvSpPr>
          <p:cNvPr id="30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ut don't take my word for it]]></a:t>
            </a:r>
          </a:p>
        </p:txBody>
      </p:sp>
      <p:sp>
        <p:nvSpPr>
          <p:cNvPr id="3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ake a look at this]]></a:t>
            </a:r>
          </a:p>
        </p:txBody>
      </p:sp>
      <p:sp>
        <p:nvSpPr>
          <p:cNvPr id="3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INSERT PROOF!]]></a:t>
            </a:r>
          </a:p>
        </p:txBody>
      </p:sp>
      <p:sp>
        <p:nvSpPr>
          <p:cNvPr id="33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fb]]></a:t>
            </a:r>
          </a:p>
        </p:txBody>
      </p:sp>
      <p:sp>
        <p:nvSpPr>
          <p:cNvPr id="34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h]]></a:t>
            </a:r>
          </a:p>
        </p:txBody>
      </p:sp>
      <p:sp>
        <p:nvSpPr>
          <p:cNvPr id="35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36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37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38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 is exactly what you get with "fgh"]]></a:t>
            </a:r>
            <a:br/>
          </a:p>
        </p:txBody>
      </p:sp>
      <p:sp>
        <p:nvSpPr>
          <p:cNvPr id="39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If You ACT NOW,You Get These bonuses]]></a:t>
            </a:r>
          </a:p>
        </p:txBody>
      </p:sp>
      <p:sp>
        <p:nvSpPr>
          <p:cNvPr id="40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4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4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43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Act Now- Before It's Too Late!...]]></a:t>
            </a:r>
          </a:p>
        </p:txBody>
      </p:sp>
      <p:sp>
        <p:nvSpPr>
          <p:cNvPr id="44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Get Started with fgh now]]></a:t>
            </a:r>
          </a:p>
        </p:txBody>
      </p:sp>
      <p:sp>
        <p:nvSpPr>
          <p:cNvPr id="45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If you want to]]></a:t>
            </a:r>
          </a:p>
        </p:txBody>
      </p:sp>
      <p:sp>
        <p:nvSpPr>
          <p:cNvPr id="46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sfgf]]></a:t>
            </a:r>
          </a:p>
        </p:txBody>
      </p:sp>
      <p:sp>
        <p:nvSpPr>
          <p:cNvPr id="47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fghhg]]></a:t>
            </a:r>
          </a:p>
        </p:txBody>
      </p:sp>
      <p:sp>
        <p:nvSpPr>
          <p:cNvPr id="48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]]></a:t>
            </a:r>
          </a:p>
        </p:txBody>
      </p:sp>
      <p:sp>
        <p:nvSpPr>
          <p:cNvPr id="49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hen Take Action Right Now!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8">
  <a:themeElements>
    <a:clrScheme name="Theme7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2021-01-24T18:10:39Z</dcterms:created>
  <dcterms:modified xsi:type="dcterms:W3CDTF">2021-01-24T18:10:39Z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