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presProps" Target="presProps.xml"/>
  <Relationship Id="rId53" Type="http://schemas.openxmlformats.org/officeDocument/2006/relationships/viewProps" Target="viewProps.xml"/>
  <Relationship Id="rId5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0052820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 have two news for you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ut it's not just about these ....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Actually, there's more and it gets even worse...]]>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ere's the problem you're facing]]>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f]]>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gf]]>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gf]]>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ut the good news is that, there's now a solution ....]]>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ntroducing]]>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"fgh"]]>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"fgh" is a sdfv for sdfgf who wants to sdfv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he good and bad]]>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fgh]]></a:t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fgbs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f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v]]>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fgh]]></a:t>
            </a:r>
            <a:br/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fgb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fghh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f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sdfg]]></a:t>
            </a:r>
          </a:p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dsfd]]>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i, My name is dsf and by now,you're probably asking...]]>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Who am I and how can i make these claims?]]>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ere's why i can make these promises to you:]]>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b]]>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]]>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fggh]]>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bs]]>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f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oday, dfgfb]]>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ut don't take my word for it]]>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ake a look at this]]>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NSERT PROOF!]]>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b]]>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gh]]>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381000"/>
          <a:ext cx="5810250" cy="2286000"/>
          <a:chOff x="95250" y="381000"/>
          <a:chExt cx="5810250" cy="2286000"/>
        </a:xfrm>
      </p:grpSpPr>
      <p:sp>
        <p:nvSpPr>
          <p:cNvPr id="1" name=""/>
          <p:cNvSpPr txBox="1"/>
          <p:nvPr/>
        </p:nvSpPr>
        <p:spPr>
          <a:xfrm>
            <a:off x="95250" y="3810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238125" marR="0" indent="-23812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2000" spc="0" u="none">
                <a:solidFill>
                  <a:srgbClr val="0">
                    <a:alpha val="100%"/>
                  </a:srgbClr>
                </a:solidFill>
                <a:latin typeface="Calibri"/>
              </a:rPr>
              <a:t><![CDATA[Here is exactly what you get with "fgh"]]>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f You ACT NOW,You Get These bonus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fgfhg. why?]]>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Act Now- Before It's Too Late!...]]>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Get Started with fgh now]]>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If you want to]]>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sfgf]]>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fghhg]]>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f]]>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hen Take Action Right Now!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g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sfd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v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sdfb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fdg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2021-01-24T18:12:12Z</dcterms:created>
  <dcterms:modified xsi:type="dcterms:W3CDTF">2021-01-24T18:12:12Z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