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9028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 is a  for  who wants to 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2021-01-29T02:15:35Z</dcterms:created>
  <dcterms:modified xsi:type="dcterms:W3CDTF">2021-01-29T02:15:35Z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