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presProps" Target="presProps.xml"/>
  <Relationship Id="rId53" Type="http://schemas.openxmlformats.org/officeDocument/2006/relationships/viewProps" Target="viewProps.xml"/>
  <Relationship Id="rId5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284596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 have two news for you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ujkl]]>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troducing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]]>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 is a  for fgh who wants to gtyghjk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 good and bad]]>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uhij]]>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uio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jkl;]]>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i, My name is  and by now,you're probably asking...]]>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ok]]>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yguhjk]]>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yugij]]>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6tyuio]]>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oday, ghjn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don't take my word for it]]>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ake a look at this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SERT PROOF!]]>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yguhkjl]]>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yguhj]]>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"]]>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jkm. why?]]>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et Started with  now]]>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want to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8uoi]]>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jkl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kl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0">
  <a:themeElements>
    <a:clrScheme name="Theme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2021-02-20T14:01:31Z</dcterms:created>
  <dcterms:modified xsi:type="dcterms:W3CDTF">2021-02-20T14:01:31Z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