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slide" Target="slides/slide24.xml"/>
  <Relationship Id="rId27" Type="http://schemas.openxmlformats.org/officeDocument/2006/relationships/slide" Target="slides/slide25.xml"/>
  <Relationship Id="rId28" Type="http://schemas.openxmlformats.org/officeDocument/2006/relationships/slide" Target="slides/slide26.xml"/>
  <Relationship Id="rId29" Type="http://schemas.openxmlformats.org/officeDocument/2006/relationships/slide" Target="slides/slide27.xml"/>
  <Relationship Id="rId30" Type="http://schemas.openxmlformats.org/officeDocument/2006/relationships/slide" Target="slides/slide28.xml"/>
  <Relationship Id="rId31" Type="http://schemas.openxmlformats.org/officeDocument/2006/relationships/slide" Target="slides/slide29.xml"/>
  <Relationship Id="rId32" Type="http://schemas.openxmlformats.org/officeDocument/2006/relationships/slide" Target="slides/slide30.xml"/>
  <Relationship Id="rId33" Type="http://schemas.openxmlformats.org/officeDocument/2006/relationships/slide" Target="slides/slide31.xml"/>
  <Relationship Id="rId34" Type="http://schemas.openxmlformats.org/officeDocument/2006/relationships/slide" Target="slides/slide32.xml"/>
  <Relationship Id="rId35" Type="http://schemas.openxmlformats.org/officeDocument/2006/relationships/slide" Target="slides/slide33.xml"/>
  <Relationship Id="rId36" Type="http://schemas.openxmlformats.org/officeDocument/2006/relationships/slide" Target="slides/slide34.xml"/>
  <Relationship Id="rId37" Type="http://schemas.openxmlformats.org/officeDocument/2006/relationships/slide" Target="slides/slide35.xml"/>
  <Relationship Id="rId38" Type="http://schemas.openxmlformats.org/officeDocument/2006/relationships/slide" Target="slides/slide36.xml"/>
  <Relationship Id="rId39" Type="http://schemas.openxmlformats.org/officeDocument/2006/relationships/slide" Target="slides/slide37.xml"/>
  <Relationship Id="rId40" Type="http://schemas.openxmlformats.org/officeDocument/2006/relationships/slide" Target="slides/slide38.xml"/>
  <Relationship Id="rId41" Type="http://schemas.openxmlformats.org/officeDocument/2006/relationships/slide" Target="slides/slide39.xml"/>
  <Relationship Id="rId42" Type="http://schemas.openxmlformats.org/officeDocument/2006/relationships/slide" Target="slides/slide40.xml"/>
  <Relationship Id="rId43" Type="http://schemas.openxmlformats.org/officeDocument/2006/relationships/slide" Target="slides/slide41.xml"/>
  <Relationship Id="rId44" Type="http://schemas.openxmlformats.org/officeDocument/2006/relationships/slide" Target="slides/slide42.xml"/>
  <Relationship Id="rId45" Type="http://schemas.openxmlformats.org/officeDocument/2006/relationships/slide" Target="slides/slide43.xml"/>
  <Relationship Id="rId46" Type="http://schemas.openxmlformats.org/officeDocument/2006/relationships/slide" Target="slides/slide44.xml"/>
  <Relationship Id="rId47" Type="http://schemas.openxmlformats.org/officeDocument/2006/relationships/slide" Target="slides/slide45.xml"/>
  <Relationship Id="rId48" Type="http://schemas.openxmlformats.org/officeDocument/2006/relationships/slide" Target="slides/slide46.xml"/>
  <Relationship Id="rId49" Type="http://schemas.openxmlformats.org/officeDocument/2006/relationships/slide" Target="slides/slide47.xml"/>
  <Relationship Id="rId50" Type="http://schemas.openxmlformats.org/officeDocument/2006/relationships/slide" Target="slides/slide48.xml"/>
  <Relationship Id="rId51" Type="http://schemas.openxmlformats.org/officeDocument/2006/relationships/slide" Target="slides/slide49.xml"/>
  <Relationship Id="rId52" Type="http://schemas.openxmlformats.org/officeDocument/2006/relationships/presProps" Target="presProps.xml"/>
  <Relationship Id="rId53" Type="http://schemas.openxmlformats.org/officeDocument/2006/relationships/viewProps" Target="viewProps.xml"/>
  <Relationship Id="rId54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0092858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I have two news for you]]>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But it's not just about these ....]]>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Actually, there's more and it gets even worse...]]>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Here's the problem you're facing]]>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test]]>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But the good news is that, there's now a solution ....]]>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Introducing]]>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""]]>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"" is a  for est who wants to test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The good and bad]]>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381000"/>
          <a:ext cx="5810250" cy="2286000"/>
          <a:chOff x="95250" y="381000"/>
          <a:chExt cx="5810250" cy="2286000"/>
        </a:xfrm>
      </p:grpSpPr>
      <p:sp>
        <p:nvSpPr>
          <p:cNvPr id="1" name=""/>
          <p:cNvSpPr txBox="1"/>
          <p:nvPr/>
        </p:nvSpPr>
        <p:spPr>
          <a:xfrm>
            <a:off x="95250" y="38100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  <a:br/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dsf]]>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381000"/>
          <a:ext cx="5810250" cy="2286000"/>
          <a:chOff x="95250" y="381000"/>
          <a:chExt cx="5810250" cy="2286000"/>
        </a:xfrm>
      </p:grpSpPr>
      <p:sp>
        <p:nvSpPr>
          <p:cNvPr id="1" name=""/>
          <p:cNvSpPr txBox="1"/>
          <p:nvPr/>
        </p:nvSpPr>
        <p:spPr>
          <a:xfrm>
            <a:off x="95250" y="38100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  <a:br/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sdfdg]]></a:t>
            </a:r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sdfg]]>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Hi, My name is  and by now,you're probably asking...]]>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Who am I and how can i make these claims?]]>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Here's why i can make these promises to you:]]>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sdfg]]>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sdfg]]>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sdfgf]]>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dfgr]]>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Today, test]]>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But don't take my word for it]]>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Take a look at this]]>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INSERT PROOF!]]>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dsfgf]]>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dsfg]]>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381000"/>
          <a:ext cx="5810250" cy="2286000"/>
          <a:chOff x="95250" y="381000"/>
          <a:chExt cx="5810250" cy="2286000"/>
        </a:xfrm>
      </p:grpSpPr>
      <p:sp>
        <p:nvSpPr>
          <p:cNvPr id="1" name=""/>
          <p:cNvSpPr txBox="1"/>
          <p:nvPr/>
        </p:nvSpPr>
        <p:spPr>
          <a:xfrm>
            <a:off x="95250" y="38100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Here is exactly what you get with ""]]></a:t>
            </a:r>
            <a:b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If You ACT NOW,You Get These bonuses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test. why?]]>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Act Now- Before It's Too Late!...]]>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Get Started with  now]]>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If you want to]]>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tet]]>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Then Take Action Right Now!]]>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test]]>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test]]>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97">
  <a:themeElements>
    <a:clrScheme name="Theme9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7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49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2021-01-29T09:25:16Z</dcterms:created>
  <dcterms:modified xsi:type="dcterms:W3CDTF">2021-01-29T09:25:16Z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