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presProps" Target="presProps.xml"/>
  <Relationship Id="rId53" Type="http://schemas.openxmlformats.org/officeDocument/2006/relationships/viewProps" Target="viewProps.xml"/>
  <Relationship Id="rId5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0093002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 have two news for you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it's not just about these ....]]>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Actually, there's more and it gets even worse...]]>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's the problem you're facing]]>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est]]>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the good news is that, there's now a solution ....]]>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ntroducing]]>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""]]>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"" is a  for est who wants to test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he good and bad]]>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sf]]>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dg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]]>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i, My name is  and by now,you're probably asking...]]>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Who am I and how can i make these claims?]]>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's why i can make these promises to you:]]>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]]>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]]>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f]]>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fgr]]>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oday, test]]>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don't take my word for it]]>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ake a look at this]]>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NSERT PROOF!]]>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sfgf]]>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sfg]]>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 is exactly what you get with ""]]></a:t>
            </a:r>
            <a:b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f You ACT NOW,You Get These bonuse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est. why?]]>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Act Now- Before It's Too Late!...]]>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et Started with  now]]>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f you want to]]>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et]]>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hen Take Action Right Now!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est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est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7">
  <a:themeElements>
    <a:clrScheme name="Theme9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2021-01-29T09:49:08Z</dcterms:created>
  <dcterms:modified xsi:type="dcterms:W3CDTF">2021-01-29T09:49:08Z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