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62" r:id="rId4"/>
    <p:sldId id="259" r:id="rId5"/>
    <p:sldId id="260" r:id="rId6"/>
    <p:sldId id="261" r:id="rId7"/>
    <p:sldId id="263" r:id="rId8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4DE"/>
        </a:solidFill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85800" y="155094"/>
            <a:ext cx="7772400" cy="1404905"/>
          </a:xfrm>
        </p:spPr>
        <p:txBody>
          <a:bodyPr/>
          <a:p>
            <a:r>
              <a:rPr altLang="zh-CN" sz="4000" lang="en-US"/>
              <a:t>D</a:t>
            </a:r>
            <a:r>
              <a:rPr altLang="zh-CN" sz="4000" lang="en-US"/>
              <a:t>a</a:t>
            </a:r>
            <a:r>
              <a:rPr altLang="zh-CN" sz="4000" lang="en-US"/>
              <a:t>t</a:t>
            </a:r>
            <a:r>
              <a:rPr altLang="zh-CN" sz="4000" lang="en-US"/>
              <a:t>a</a:t>
            </a:r>
            <a:r>
              <a:rPr altLang="zh-CN" sz="4000" lang="en-US"/>
              <a:t> </a:t>
            </a:r>
            <a:r>
              <a:rPr altLang="zh-CN" sz="4000" lang="en-US"/>
              <a:t>C</a:t>
            </a:r>
            <a:r>
              <a:rPr altLang="zh-CN" sz="4000" lang="en-US"/>
              <a:t>l</a:t>
            </a:r>
            <a:r>
              <a:rPr altLang="zh-CN" sz="4000" lang="en-US"/>
              <a:t>e</a:t>
            </a:r>
            <a:r>
              <a:rPr altLang="zh-CN" sz="4000" lang="en-US"/>
              <a:t>a</a:t>
            </a:r>
            <a:r>
              <a:rPr altLang="zh-CN" sz="4000" lang="en-US"/>
              <a:t>n</a:t>
            </a:r>
            <a:r>
              <a:rPr altLang="zh-CN" sz="4000" lang="en-US"/>
              <a:t>i</a:t>
            </a:r>
            <a:r>
              <a:rPr altLang="zh-CN" sz="4000" lang="en-US"/>
              <a:t>n</a:t>
            </a:r>
            <a:r>
              <a:rPr altLang="zh-CN" sz="4000" lang="en-US"/>
              <a:t>g</a:t>
            </a:r>
            <a:r>
              <a:rPr altLang="zh-CN" sz="4000" lang="en-US"/>
              <a:t> </a:t>
            </a:r>
            <a:r>
              <a:rPr altLang="zh-CN" sz="4000" lang="en-US"/>
              <a:t>C</a:t>
            </a:r>
            <a:r>
              <a:rPr altLang="zh-CN" sz="4000" lang="en-US"/>
              <a:t>h</a:t>
            </a:r>
            <a:r>
              <a:rPr altLang="zh-CN" sz="4000" lang="en-US"/>
              <a:t>a</a:t>
            </a:r>
            <a:r>
              <a:rPr altLang="zh-CN" sz="4000" lang="en-US"/>
              <a:t>llenge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142999" y="1937103"/>
            <a:ext cx="6858000" cy="3346559"/>
          </a:xfrm>
        </p:spPr>
        <p:txBody>
          <a:bodyPr>
            <a:normAutofit fontScale="50000" lnSpcReduction="20000"/>
          </a:bodyPr>
          <a:p>
            <a:r>
              <a:rPr altLang="zh-CN" b="1" sz="6600" lang="en-US"/>
              <a:t>M</a:t>
            </a:r>
            <a:r>
              <a:rPr altLang="zh-CN" b="1" sz="6600" lang="en-US"/>
              <a:t>e</a:t>
            </a:r>
            <a:r>
              <a:rPr altLang="zh-CN" b="1" sz="6600" lang="en-US"/>
              <a:t>e</a:t>
            </a:r>
            <a:r>
              <a:rPr altLang="zh-CN" b="1" sz="6600" lang="en-US"/>
              <a:t>t</a:t>
            </a:r>
            <a:r>
              <a:rPr altLang="zh-CN" b="1" sz="6600" lang="en-US"/>
              <a:t>i</a:t>
            </a:r>
            <a:r>
              <a:rPr altLang="zh-CN" b="1" sz="6600" lang="en-US"/>
              <a:t>n</a:t>
            </a:r>
            <a:r>
              <a:rPr altLang="zh-CN" b="1" sz="6600" lang="en-US"/>
              <a:t>g</a:t>
            </a:r>
            <a:r>
              <a:rPr altLang="zh-CN" b="1" sz="6600" lang="en-US"/>
              <a:t> </a:t>
            </a:r>
            <a:r>
              <a:rPr altLang="zh-CN" b="1" sz="6600" lang="en-US"/>
              <a:t>a</a:t>
            </a:r>
            <a:r>
              <a:rPr altLang="zh-CN" b="1" sz="6600" lang="en-US"/>
              <a:t>g</a:t>
            </a:r>
            <a:r>
              <a:rPr altLang="zh-CN" b="1" sz="6600" lang="en-US"/>
              <a:t>e</a:t>
            </a:r>
            <a:r>
              <a:rPr altLang="zh-CN" b="1" sz="6600" lang="en-US"/>
              <a:t>n</a:t>
            </a:r>
            <a:r>
              <a:rPr altLang="zh-CN" b="1" sz="6600" lang="en-US"/>
              <a:t>d</a:t>
            </a:r>
            <a:r>
              <a:rPr altLang="zh-CN" b="1" sz="6600" lang="en-US"/>
              <a:t>a</a:t>
            </a:r>
            <a:endParaRPr altLang="zh-CN" b="1" sz="6600" lang="en-US"/>
          </a:p>
          <a:p>
            <a:endParaRPr altLang="zh-CN" b="1" sz="6600" lang="en-US"/>
          </a:p>
          <a:p>
            <a:pPr algn="l"/>
            <a:r>
              <a:rPr altLang="en-US" sz="4800" lang="zh-CN"/>
              <a:t>•</a:t>
            </a:r>
            <a:r>
              <a:rPr altLang="en-US" sz="4800" lang="en-US"/>
              <a:t> </a:t>
            </a:r>
            <a:r>
              <a:rPr altLang="en-US" sz="4800" lang="en-US"/>
              <a:t>I</a:t>
            </a:r>
            <a:r>
              <a:rPr altLang="en-US" sz="4800" lang="en-US"/>
              <a:t>n</a:t>
            </a:r>
            <a:r>
              <a:rPr altLang="en-US" sz="4800" lang="en-US"/>
              <a:t>t</a:t>
            </a:r>
            <a:r>
              <a:rPr altLang="en-US" sz="4800" lang="en-US"/>
              <a:t>r</a:t>
            </a:r>
            <a:r>
              <a:rPr altLang="en-US" sz="4800" lang="en-US"/>
              <a:t>o</a:t>
            </a:r>
            <a:r>
              <a:rPr altLang="en-US" sz="4800" lang="en-US"/>
              <a:t>duction</a:t>
            </a:r>
            <a:r>
              <a:rPr altLang="en-US" sz="4800" lang="en-US"/>
              <a:t> </a:t>
            </a:r>
            <a:endParaRPr altLang="zh-CN" sz="4800" lang="en-US"/>
          </a:p>
          <a:p>
            <a:pPr algn="l"/>
            <a:r>
              <a:rPr altLang="en-US" sz="4800" lang="zh-CN"/>
              <a:t>•</a:t>
            </a:r>
            <a:r>
              <a:rPr altLang="en-US" sz="4800" lang="en-US"/>
              <a:t> </a:t>
            </a:r>
            <a:r>
              <a:rPr altLang="en-US" sz="4800" lang="en-US"/>
              <a:t>W</a:t>
            </a:r>
            <a:r>
              <a:rPr altLang="en-US" sz="4800" lang="en-US"/>
              <a:t>h</a:t>
            </a:r>
            <a:r>
              <a:rPr altLang="en-US" sz="4800" lang="en-US"/>
              <a:t>a</a:t>
            </a:r>
            <a:r>
              <a:rPr altLang="en-US" sz="4800" lang="en-US"/>
              <a:t>t</a:t>
            </a:r>
            <a:r>
              <a:rPr altLang="en-US" sz="4800" lang="en-US"/>
              <a:t> </a:t>
            </a:r>
            <a:r>
              <a:rPr altLang="en-US" sz="4800" lang="en-US"/>
              <a:t>is</a:t>
            </a:r>
            <a:r>
              <a:rPr altLang="zh-CN" sz="4800" lang="en-US"/>
              <a:t> </a:t>
            </a:r>
            <a:r>
              <a:rPr altLang="zh-CN" sz="4800" lang="en-US"/>
              <a:t>d</a:t>
            </a:r>
            <a:r>
              <a:rPr altLang="zh-CN" sz="4800" lang="en-US"/>
              <a:t>a</a:t>
            </a:r>
            <a:r>
              <a:rPr altLang="zh-CN" sz="4800" lang="en-US"/>
              <a:t>t</a:t>
            </a:r>
            <a:r>
              <a:rPr altLang="zh-CN" sz="4800" lang="en-US"/>
              <a:t>a</a:t>
            </a:r>
            <a:r>
              <a:rPr altLang="zh-CN" sz="4800" lang="en-US"/>
              <a:t> </a:t>
            </a:r>
            <a:r>
              <a:rPr altLang="zh-CN" sz="4800" lang="en-US"/>
              <a:t>c</a:t>
            </a:r>
            <a:r>
              <a:rPr altLang="zh-CN" sz="4800" lang="en-US"/>
              <a:t>l</a:t>
            </a:r>
            <a:r>
              <a:rPr altLang="zh-CN" sz="4800" lang="en-US"/>
              <a:t>e</a:t>
            </a:r>
            <a:r>
              <a:rPr altLang="zh-CN" sz="4800" lang="en-US"/>
              <a:t>a</a:t>
            </a:r>
            <a:r>
              <a:rPr altLang="zh-CN" sz="4800" lang="en-US"/>
              <a:t>n</a:t>
            </a:r>
            <a:r>
              <a:rPr altLang="zh-CN" sz="4800" lang="en-US"/>
              <a:t>i</a:t>
            </a:r>
            <a:r>
              <a:rPr altLang="zh-CN" sz="4800" lang="en-US"/>
              <a:t>n</a:t>
            </a:r>
            <a:r>
              <a:rPr altLang="zh-CN" sz="4800" lang="en-US"/>
              <a:t>g</a:t>
            </a:r>
            <a:r>
              <a:rPr altLang="zh-CN" sz="4800" lang="en-US"/>
              <a:t> </a:t>
            </a:r>
            <a:r>
              <a:rPr altLang="zh-CN" sz="4800" lang="en-US"/>
              <a:t>a</a:t>
            </a:r>
            <a:r>
              <a:rPr altLang="zh-CN" sz="4800" lang="en-US"/>
              <a:t>n</a:t>
            </a:r>
            <a:r>
              <a:rPr altLang="zh-CN" sz="4800" lang="en-US"/>
              <a:t>d</a:t>
            </a:r>
            <a:r>
              <a:rPr altLang="zh-CN" sz="4800" lang="en-US"/>
              <a:t> </a:t>
            </a:r>
            <a:r>
              <a:rPr altLang="zh-CN" sz="4800" lang="en-US"/>
              <a:t>w</a:t>
            </a:r>
            <a:r>
              <a:rPr altLang="zh-CN" sz="4800" lang="en-US"/>
              <a:t>h</a:t>
            </a:r>
            <a:r>
              <a:rPr altLang="zh-CN" sz="4800" lang="en-US"/>
              <a:t>y</a:t>
            </a:r>
            <a:r>
              <a:rPr altLang="zh-CN" sz="4800" lang="en-US"/>
              <a:t> </a:t>
            </a:r>
            <a:r>
              <a:rPr altLang="zh-CN" sz="4800" lang="en-US"/>
              <a:t>i</a:t>
            </a:r>
            <a:r>
              <a:rPr altLang="zh-CN" sz="4800" lang="en-US"/>
              <a:t>s</a:t>
            </a:r>
            <a:r>
              <a:rPr altLang="zh-CN" sz="4800" lang="en-US"/>
              <a:t> </a:t>
            </a:r>
            <a:r>
              <a:rPr altLang="zh-CN" sz="4800" lang="en-US"/>
              <a:t>i</a:t>
            </a:r>
            <a:r>
              <a:rPr altLang="zh-CN" sz="4800" lang="en-US"/>
              <a:t>t</a:t>
            </a:r>
            <a:r>
              <a:rPr altLang="zh-CN" sz="4800" lang="en-US"/>
              <a:t> </a:t>
            </a:r>
            <a:r>
              <a:rPr altLang="zh-CN" sz="4800" lang="en-US"/>
              <a:t>i</a:t>
            </a:r>
            <a:r>
              <a:rPr altLang="zh-CN" sz="4800" lang="en-US"/>
              <a:t>m</a:t>
            </a:r>
            <a:r>
              <a:rPr altLang="zh-CN" sz="4800" lang="en-US"/>
              <a:t>p</a:t>
            </a:r>
            <a:r>
              <a:rPr altLang="zh-CN" sz="4800" lang="en-US"/>
              <a:t>o</a:t>
            </a:r>
            <a:r>
              <a:rPr altLang="zh-CN" sz="4800" lang="en-US"/>
              <a:t>rtant</a:t>
            </a:r>
            <a:r>
              <a:rPr altLang="zh-CN" sz="4800" lang="en-US"/>
              <a:t>?</a:t>
            </a:r>
            <a:endParaRPr altLang="zh-CN" sz="4800" lang="en-US"/>
          </a:p>
          <a:p>
            <a:pPr algn="l"/>
            <a:r>
              <a:rPr altLang="en-US" sz="4800" lang="zh-CN"/>
              <a:t>•</a:t>
            </a:r>
            <a:r>
              <a:rPr altLang="en-US" sz="4800" lang="en-US"/>
              <a:t> </a:t>
            </a:r>
            <a:r>
              <a:rPr altLang="en-US" sz="4800" lang="en-US"/>
              <a:t>W</a:t>
            </a:r>
            <a:r>
              <a:rPr altLang="en-US" sz="4800" lang="en-US"/>
              <a:t>h</a:t>
            </a:r>
            <a:r>
              <a:rPr altLang="en-US" sz="4800" lang="en-US"/>
              <a:t>a</a:t>
            </a:r>
            <a:r>
              <a:rPr altLang="en-US" sz="4800" lang="en-US"/>
              <a:t>t</a:t>
            </a:r>
            <a:r>
              <a:rPr altLang="en-US" sz="4800" lang="en-US"/>
              <a:t> </a:t>
            </a:r>
            <a:r>
              <a:rPr altLang="en-US" sz="4800" lang="en-US"/>
              <a:t>t</a:t>
            </a:r>
            <a:r>
              <a:rPr altLang="en-US" sz="4800" lang="en-US"/>
              <a:t>o</a:t>
            </a:r>
            <a:r>
              <a:rPr altLang="en-US" sz="4800" lang="en-US"/>
              <a:t> </a:t>
            </a:r>
            <a:r>
              <a:rPr altLang="en-US" sz="4800" lang="en-US"/>
              <a:t>l</a:t>
            </a:r>
            <a:r>
              <a:rPr altLang="en-US" sz="4800" lang="en-US"/>
              <a:t>o</a:t>
            </a:r>
            <a:r>
              <a:rPr altLang="en-US" sz="4800" lang="en-US"/>
              <a:t>o</a:t>
            </a:r>
            <a:r>
              <a:rPr altLang="en-US" sz="4800" lang="en-US"/>
              <a:t>k</a:t>
            </a:r>
            <a:r>
              <a:rPr altLang="en-US" sz="4800" lang="en-US"/>
              <a:t> </a:t>
            </a:r>
            <a:r>
              <a:rPr altLang="en-US" sz="4800" lang="en-US"/>
              <a:t>o</a:t>
            </a:r>
            <a:r>
              <a:rPr altLang="en-US" sz="4800" lang="en-US"/>
              <a:t>u</a:t>
            </a:r>
            <a:r>
              <a:rPr altLang="en-US" sz="4800" lang="en-US"/>
              <a:t>t</a:t>
            </a:r>
            <a:r>
              <a:rPr altLang="en-US" sz="4800" lang="en-US"/>
              <a:t> </a:t>
            </a:r>
            <a:r>
              <a:rPr altLang="en-US" sz="4800" lang="en-US"/>
              <a:t>f</a:t>
            </a:r>
            <a:r>
              <a:rPr altLang="en-US" sz="4800" lang="en-US"/>
              <a:t>o</a:t>
            </a:r>
            <a:r>
              <a:rPr altLang="en-US" sz="4800" lang="en-US"/>
              <a:t>r</a:t>
            </a:r>
            <a:r>
              <a:rPr altLang="en-US" sz="4800" lang="en-US"/>
              <a:t> </a:t>
            </a:r>
            <a:r>
              <a:rPr altLang="en-US" sz="4800" lang="en-US"/>
              <a:t>w</a:t>
            </a:r>
            <a:r>
              <a:rPr altLang="en-US" sz="4800" lang="en-US"/>
              <a:t>h</a:t>
            </a:r>
            <a:r>
              <a:rPr altLang="en-US" sz="4800" lang="en-US"/>
              <a:t>e</a:t>
            </a:r>
            <a:r>
              <a:rPr altLang="en-US" sz="4800" lang="en-US"/>
              <a:t>n</a:t>
            </a:r>
            <a:r>
              <a:rPr altLang="en-US" sz="4800" lang="en-US"/>
              <a:t> </a:t>
            </a:r>
            <a:r>
              <a:rPr altLang="en-US" sz="4800" lang="en-US"/>
              <a:t>c</a:t>
            </a:r>
            <a:r>
              <a:rPr altLang="en-US" sz="4800" lang="en-US"/>
              <a:t>l</a:t>
            </a:r>
            <a:r>
              <a:rPr altLang="en-US" sz="4800" lang="en-US"/>
              <a:t>e</a:t>
            </a:r>
            <a:r>
              <a:rPr altLang="en-US" sz="4800" lang="en-US"/>
              <a:t>a</a:t>
            </a:r>
            <a:r>
              <a:rPr altLang="en-US" sz="4800" lang="en-US"/>
              <a:t>n</a:t>
            </a:r>
            <a:r>
              <a:rPr altLang="en-US" sz="4800" lang="en-US"/>
              <a:t>i</a:t>
            </a:r>
            <a:r>
              <a:rPr altLang="en-US" sz="4800" lang="en-US"/>
              <a:t>n</a:t>
            </a:r>
            <a:r>
              <a:rPr altLang="en-US" sz="4800" lang="en-US"/>
              <a:t>g</a:t>
            </a:r>
            <a:r>
              <a:rPr altLang="en-US" sz="4800" lang="en-US"/>
              <a:t> </a:t>
            </a:r>
            <a:r>
              <a:rPr altLang="en-US" sz="4800" lang="en-US"/>
              <a:t>d</a:t>
            </a:r>
            <a:r>
              <a:rPr altLang="en-US" sz="4800" lang="en-US"/>
              <a:t>a</a:t>
            </a:r>
            <a:r>
              <a:rPr altLang="en-US" sz="4800" lang="en-US"/>
              <a:t>t</a:t>
            </a:r>
            <a:r>
              <a:rPr altLang="en-US" sz="4800" lang="en-US"/>
              <a:t>a</a:t>
            </a:r>
            <a:endParaRPr altLang="zh-CN" sz="4800" lang="en-US"/>
          </a:p>
          <a:p>
            <a:pPr algn="l"/>
            <a:r>
              <a:rPr altLang="en-US" sz="4800" lang="en-US"/>
              <a:t>•</a:t>
            </a:r>
            <a:r>
              <a:rPr altLang="en-US" sz="4800" lang="en-US"/>
              <a:t> </a:t>
            </a:r>
            <a:r>
              <a:rPr altLang="en-US" sz="4800" lang="en-US"/>
              <a:t>Documenting</a:t>
            </a:r>
            <a:r>
              <a:rPr altLang="en-US" sz="4800" lang="en-US"/>
              <a:t> </a:t>
            </a:r>
            <a:r>
              <a:rPr altLang="en-US" sz="4800" lang="en-US"/>
              <a:t>y</a:t>
            </a:r>
            <a:r>
              <a:rPr altLang="en-US" sz="4800" lang="en-US"/>
              <a:t>o</a:t>
            </a:r>
            <a:r>
              <a:rPr altLang="en-US" sz="4800" lang="en-US"/>
              <a:t>u</a:t>
            </a:r>
            <a:r>
              <a:rPr altLang="en-US" sz="4800" lang="en-US"/>
              <a:t>r</a:t>
            </a:r>
            <a:r>
              <a:rPr altLang="en-US" sz="4800" lang="en-US"/>
              <a:t> </a:t>
            </a:r>
            <a:r>
              <a:rPr altLang="en-US" sz="4800" lang="en-US"/>
              <a:t>d</a:t>
            </a:r>
            <a:r>
              <a:rPr altLang="en-US" sz="4800" lang="en-US"/>
              <a:t>a</a:t>
            </a:r>
            <a:r>
              <a:rPr altLang="en-US" sz="4800" lang="en-US"/>
              <a:t>t</a:t>
            </a:r>
            <a:r>
              <a:rPr altLang="en-US" sz="4800" lang="en-US"/>
              <a:t>a</a:t>
            </a:r>
            <a:r>
              <a:rPr altLang="en-US" sz="4800" lang="en-US"/>
              <a:t> </a:t>
            </a:r>
            <a:r>
              <a:rPr altLang="en-US" sz="4800" lang="en-US"/>
              <a:t>cleaning</a:t>
            </a:r>
            <a:r>
              <a:rPr altLang="en-US" sz="4800" lang="en-US"/>
              <a:t> </a:t>
            </a:r>
            <a:r>
              <a:rPr altLang="en-US" sz="4800" lang="en-US"/>
              <a:t>p</a:t>
            </a:r>
            <a:r>
              <a:rPr altLang="en-US" sz="4800" lang="en-US"/>
              <a:t>r</a:t>
            </a:r>
            <a:r>
              <a:rPr altLang="en-US" sz="4800" lang="en-US"/>
              <a:t>o</a:t>
            </a:r>
            <a:r>
              <a:rPr altLang="en-US" sz="4800" lang="en-US"/>
              <a:t>c</a:t>
            </a:r>
            <a:r>
              <a:rPr altLang="en-US" sz="4800" lang="en-US"/>
              <a:t>e</a:t>
            </a:r>
            <a:r>
              <a:rPr altLang="en-US" sz="4800" lang="en-US"/>
              <a:t>s</a:t>
            </a:r>
            <a:r>
              <a:rPr altLang="en-US" sz="4800" lang="en-US"/>
              <a:t>s</a:t>
            </a:r>
            <a:endParaRPr altLang="zh-CN" sz="4800" lang="en-US"/>
          </a:p>
          <a:p>
            <a:pPr algn="l"/>
            <a:r>
              <a:rPr altLang="en-US" sz="4800" lang="en-US"/>
              <a:t>•</a:t>
            </a:r>
            <a:r>
              <a:rPr altLang="en-US" sz="4800" lang="en-US"/>
              <a:t> </a:t>
            </a:r>
            <a:r>
              <a:rPr altLang="en-US" sz="4800" lang="en-US"/>
              <a:t>Q</a:t>
            </a:r>
            <a:r>
              <a:rPr altLang="en-US" sz="4800" lang="en-US"/>
              <a:t>&amp;</a:t>
            </a:r>
            <a:r>
              <a:rPr altLang="en-US" sz="4800" lang="en-US"/>
              <a:t>A</a:t>
            </a:r>
            <a:r>
              <a:rPr altLang="en-US" lang="en-US"/>
              <a:t> </a:t>
            </a:r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"/>
          <p:cNvSpPr txBox="1"/>
          <p:nvPr/>
        </p:nvSpPr>
        <p:spPr>
          <a:xfrm>
            <a:off x="219519" y="868680"/>
            <a:ext cx="8704962" cy="51206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m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g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y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cleaning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b="1" sz="2800" lang="en-US">
              <a:solidFill>
                <a:srgbClr val="000000"/>
              </a:solidFill>
            </a:endParaRPr>
          </a:p>
          <a:p>
            <a:pPr algn="ctr"/>
            <a:endParaRPr b="1" sz="2800" lang="en-US">
              <a:solidFill>
                <a:srgbClr val="000000"/>
              </a:solidFill>
            </a:endParaRPr>
          </a:p>
          <a:p>
            <a:pPr algn="ctr"/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s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nge</a:t>
            </a:r>
            <a:r>
              <a:rPr b="0" sz="2800" lang="en-US">
                <a:solidFill>
                  <a:srgbClr val="000000"/>
                </a:solidFill>
              </a:rPr>
              <a:t>, 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x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to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j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endParaRPr b="1" sz="2800" lang="en-US">
              <a:solidFill>
                <a:srgbClr val="000000"/>
              </a:solidFill>
            </a:endParaRPr>
          </a:p>
          <a:p>
            <a:pPr algn="ctr"/>
            <a:endParaRPr b="1" sz="2800" lang="en-US">
              <a:solidFill>
                <a:srgbClr val="000000"/>
              </a:solidFill>
            </a:endParaRPr>
          </a:p>
          <a:p>
            <a:pPr algn="ctr"/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can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s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w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orms</a:t>
            </a:r>
            <a:r>
              <a:rPr b="0" sz="2800" lang="en-US">
                <a:solidFill>
                  <a:srgbClr val="000000"/>
                </a:solidFill>
              </a:rPr>
              <a:t>:</a:t>
            </a:r>
            <a:endParaRPr b="1" sz="2800" lang="en-US">
              <a:solidFill>
                <a:srgbClr val="000000"/>
              </a:solidFill>
            </a:endParaRPr>
          </a:p>
          <a:p>
            <a:pPr algn="l"/>
            <a:r>
              <a:rPr altLang="en-US" b="0" sz="2800" lang="en-US">
                <a:solidFill>
                  <a:srgbClr val="000000"/>
                </a:solidFill>
              </a:rPr>
              <a:t>•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M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d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u</a:t>
            </a:r>
            <a:r>
              <a:rPr altLang="en-US" b="0" sz="2800" lang="en-US">
                <a:solidFill>
                  <a:srgbClr val="000000"/>
                </a:solidFill>
              </a:rPr>
              <a:t>m</a:t>
            </a:r>
            <a:endParaRPr b="1" sz="2800" lang="en-US">
              <a:solidFill>
                <a:srgbClr val="000000"/>
              </a:solidFill>
            </a:endParaRPr>
          </a:p>
          <a:p>
            <a:pPr algn="l"/>
            <a:r>
              <a:rPr altLang="en-US" b="0" sz="2800" lang="en-US">
                <a:solidFill>
                  <a:srgbClr val="000000"/>
                </a:solidFill>
              </a:rPr>
              <a:t>•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H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r>
              <a:rPr altLang="en-US" b="0" sz="2800" lang="en-US">
                <a:solidFill>
                  <a:srgbClr val="000000"/>
                </a:solidFill>
              </a:rPr>
              <a:t>s</a:t>
            </a:r>
            <a:r>
              <a:rPr altLang="en-US" b="0" sz="2800" lang="en-US">
                <a:solidFill>
                  <a:srgbClr val="000000"/>
                </a:solidFill>
              </a:rPr>
              <a:t>h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o</a:t>
            </a:r>
            <a:r>
              <a:rPr altLang="en-US" b="0" sz="2800" lang="en-US">
                <a:solidFill>
                  <a:srgbClr val="000000"/>
                </a:solidFill>
              </a:rPr>
              <a:t>d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endParaRPr b="1" sz="2800" lang="en-US">
              <a:solidFill>
                <a:srgbClr val="000000"/>
              </a:solidFill>
            </a:endParaRPr>
          </a:p>
          <a:p>
            <a:pPr algn="l"/>
            <a:r>
              <a:rPr altLang="en-US" b="0" sz="2800" lang="en-US">
                <a:solidFill>
                  <a:srgbClr val="000000"/>
                </a:solidFill>
              </a:rPr>
              <a:t>•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G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h</a:t>
            </a:r>
            <a:r>
              <a:rPr altLang="en-US" b="0" sz="2800" lang="en-US">
                <a:solidFill>
                  <a:srgbClr val="000000"/>
                </a:solidFill>
              </a:rPr>
              <a:t>u</a:t>
            </a:r>
            <a:r>
              <a:rPr altLang="en-US" b="0" sz="2800" lang="en-US">
                <a:solidFill>
                  <a:srgbClr val="000000"/>
                </a:solidFill>
              </a:rPr>
              <a:t>b</a:t>
            </a:r>
            <a:endParaRPr b="1" sz="2800" lang="en-US">
              <a:solidFill>
                <a:srgbClr val="000000"/>
              </a:solidFill>
            </a:endParaRPr>
          </a:p>
          <a:p>
            <a:pPr algn="l"/>
            <a:r>
              <a:rPr altLang="en-US" b="0" sz="2800" lang="en-US">
                <a:solidFill>
                  <a:srgbClr val="000000"/>
                </a:solidFill>
              </a:rPr>
              <a:t>•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W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b</a:t>
            </a:r>
            <a:r>
              <a:rPr altLang="en-US" b="0" sz="2800" lang="en-US">
                <a:solidFill>
                  <a:srgbClr val="000000"/>
                </a:solidFill>
              </a:rPr>
              <a:t>s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endParaRPr b="1" sz="2800" lang="en-US">
              <a:solidFill>
                <a:srgbClr val="000000"/>
              </a:solidFill>
            </a:endParaRPr>
          </a:p>
          <a:p>
            <a:pPr algn="l"/>
            <a:endParaRPr b="1" sz="2800" lang="en-US">
              <a:solidFill>
                <a:srgbClr val="000000"/>
              </a:solidFill>
            </a:endParaRPr>
          </a:p>
          <a:p>
            <a:pPr algn="ctr"/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"/>
          <p:cNvSpPr txBox="1"/>
          <p:nvPr/>
        </p:nvSpPr>
        <p:spPr>
          <a:xfrm rot="21600000">
            <a:off x="145054" y="1268828"/>
            <a:ext cx="8853893" cy="51206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2800" lang="en-US">
                <a:solidFill>
                  <a:srgbClr val="000000"/>
                </a:solidFill>
              </a:rPr>
              <a:t>Introduction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b="1" sz="2800" lang="en-US">
              <a:solidFill>
                <a:srgbClr val="000000"/>
              </a:solidFill>
            </a:endParaRPr>
          </a:p>
          <a:p>
            <a:pPr algn="ctr"/>
            <a:endParaRPr sz="2800" lang="en-US">
              <a:solidFill>
                <a:srgbClr val="000000"/>
              </a:solidFill>
            </a:endParaRPr>
          </a:p>
          <a:p>
            <a:pPr algn="ctr"/>
            <a:r>
              <a:rPr sz="2800" lang="en-US">
                <a:solidFill>
                  <a:srgbClr val="000000"/>
                </a:solidFill>
              </a:rPr>
              <a:t>#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Cleaning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ortunity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Analyst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ise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inner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diate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olio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recruiters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pPr algn="ctr"/>
            <a:endParaRPr sz="2800" lang="en-US">
              <a:solidFill>
                <a:srgbClr val="000000"/>
              </a:solidFill>
            </a:endParaRPr>
          </a:p>
          <a:p>
            <a:pPr algn="ctr"/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provides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venue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meet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with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ork</a:t>
            </a:r>
            <a:r>
              <a:rPr sz="2800" lang="en-US">
                <a:solidFill>
                  <a:srgbClr val="000000"/>
                </a:solidFill>
              </a:rPr>
              <a:t>.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pPr algn="ctr"/>
            <a:endParaRPr sz="2800" lang="en-US">
              <a:solidFill>
                <a:srgbClr val="000000"/>
              </a:solidFill>
            </a:endParaRPr>
          </a:p>
          <a:p>
            <a:pPr algn="ctr"/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"/>
          <p:cNvSpPr txBox="1"/>
          <p:nvPr/>
        </p:nvSpPr>
        <p:spPr>
          <a:xfrm>
            <a:off x="235265" y="1287781"/>
            <a:ext cx="8673468" cy="4282439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2800" lang="en-US">
                <a:solidFill>
                  <a:srgbClr val="000000"/>
                </a:solidFill>
              </a:rPr>
              <a:t>W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cleaning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and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w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y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it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m</a:t>
            </a:r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ortant</a:t>
            </a:r>
            <a:r>
              <a:rPr b="1" sz="2800" lang="en-US">
                <a:solidFill>
                  <a:srgbClr val="000000"/>
                </a:solidFill>
              </a:rPr>
              <a:t>?</a:t>
            </a:r>
            <a:endParaRPr b="1" sz="2800" lang="en-US">
              <a:solidFill>
                <a:srgbClr val="000000"/>
              </a:solidFill>
            </a:endParaRPr>
          </a:p>
          <a:p>
            <a:pPr algn="ctr"/>
            <a:endParaRPr b="1" sz="2800" lang="en-US">
              <a:solidFill>
                <a:srgbClr val="000000"/>
              </a:solidFill>
            </a:endParaRPr>
          </a:p>
          <a:p>
            <a:pPr algn="ctr"/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s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process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w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ing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s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s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Data clean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ng </a:t>
            </a:r>
            <a:r>
              <a:rPr b="0" sz="2800" lang="en-US">
                <a:solidFill>
                  <a:srgbClr val="000000"/>
                </a:solidFill>
              </a:rPr>
              <a:t>(</a:t>
            </a:r>
            <a:r>
              <a:rPr b="0" sz="2800" lang="en-US">
                <a:solidFill>
                  <a:srgbClr val="000000"/>
                </a:solidFill>
              </a:rPr>
              <a:t>or data clean</a:t>
            </a:r>
            <a:r>
              <a:rPr b="0" sz="2800" lang="en-US">
                <a:solidFill>
                  <a:srgbClr val="000000"/>
                </a:solidFill>
              </a:rPr>
              <a:t>s</a:t>
            </a:r>
            <a:r>
              <a:rPr b="0" sz="2800" lang="en-US">
                <a:solidFill>
                  <a:srgbClr val="000000"/>
                </a:solidFill>
              </a:rPr>
              <a:t>ing</a:t>
            </a:r>
            <a:r>
              <a:rPr b="0" sz="2800" lang="en-US">
                <a:solidFill>
                  <a:srgbClr val="000000"/>
                </a:solidFill>
              </a:rPr>
              <a:t>)</a:t>
            </a:r>
            <a:r>
              <a:rPr b="0" sz="2800" lang="en-US">
                <a:solidFill>
                  <a:srgbClr val="000000"/>
                </a:solidFill>
              </a:rPr>
              <a:t> is the process of detecting and correcting corrupt or inaccurate records from a record set, table, or database and refers to identifying incomplete, incorrect, inaccurate or irrelevant parts of the data and then replacing, modifying, or deleting the dirty or coarse data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 txBox="1"/>
          <p:nvPr/>
        </p:nvSpPr>
        <p:spPr>
          <a:xfrm>
            <a:off x="797664" y="1061464"/>
            <a:ext cx="8077611" cy="4282439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W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look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w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cleaning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y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altLang="en-US" b="0" sz="2800" lang="en-US">
                <a:solidFill>
                  <a:srgbClr val="000000"/>
                </a:solidFill>
              </a:rPr>
              <a:t>•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c</a:t>
            </a:r>
            <a:r>
              <a:rPr altLang="en-US" b="0" sz="2800" lang="en-US">
                <a:solidFill>
                  <a:srgbClr val="000000"/>
                </a:solidFill>
              </a:rPr>
              <a:t>o</a:t>
            </a:r>
            <a:r>
              <a:rPr altLang="en-US" b="0" sz="2800" lang="en-US">
                <a:solidFill>
                  <a:srgbClr val="000000"/>
                </a:solidFill>
              </a:rPr>
              <a:t>r</a:t>
            </a:r>
            <a:r>
              <a:rPr altLang="en-US" b="0" sz="2800" lang="en-US">
                <a:solidFill>
                  <a:srgbClr val="000000"/>
                </a:solidFill>
              </a:rPr>
              <a:t>r</a:t>
            </a:r>
            <a:r>
              <a:rPr altLang="en-US" b="0" sz="2800" lang="en-US">
                <a:solidFill>
                  <a:srgbClr val="000000"/>
                </a:solidFill>
              </a:rPr>
              <a:t>ect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d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types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b="0" sz="2800" lang="en-US">
                <a:solidFill>
                  <a:srgbClr val="000000"/>
                </a:solidFill>
              </a:rPr>
              <a:t>•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u</a:t>
            </a:r>
            <a:r>
              <a:rPr altLang="en-US" b="0" sz="2800" lang="en-US">
                <a:solidFill>
                  <a:srgbClr val="000000"/>
                </a:solidFill>
              </a:rPr>
              <a:t>l</a:t>
            </a:r>
            <a:r>
              <a:rPr altLang="en-US" b="0" sz="2800" lang="en-US">
                <a:solidFill>
                  <a:srgbClr val="000000"/>
                </a:solidFill>
              </a:rPr>
              <a:t>l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r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b="0" sz="2800" lang="en-US">
                <a:solidFill>
                  <a:srgbClr val="000000"/>
                </a:solidFill>
              </a:rPr>
              <a:t>•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M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s</a:t>
            </a:r>
            <a:r>
              <a:rPr altLang="en-US" b="0" sz="2800" lang="en-US">
                <a:solidFill>
                  <a:srgbClr val="000000"/>
                </a:solidFill>
              </a:rPr>
              <a:t>s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g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va</a:t>
            </a:r>
            <a:r>
              <a:rPr altLang="en-US" b="0" sz="2800" lang="en-US">
                <a:solidFill>
                  <a:srgbClr val="000000"/>
                </a:solidFill>
              </a:rPr>
              <a:t>l</a:t>
            </a:r>
            <a:r>
              <a:rPr altLang="en-US" b="0" sz="2800" lang="en-US">
                <a:solidFill>
                  <a:srgbClr val="000000"/>
                </a:solidFill>
              </a:rPr>
              <a:t>u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b="0" sz="2800" lang="en-US">
                <a:solidFill>
                  <a:srgbClr val="000000"/>
                </a:solidFill>
              </a:rPr>
              <a:t>•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D</a:t>
            </a:r>
            <a:r>
              <a:rPr altLang="en-US" b="0" sz="2800" lang="en-US">
                <a:solidFill>
                  <a:srgbClr val="000000"/>
                </a:solidFill>
              </a:rPr>
              <a:t>u</a:t>
            </a:r>
            <a:r>
              <a:rPr altLang="en-US" b="0" sz="2800" lang="en-US">
                <a:solidFill>
                  <a:srgbClr val="000000"/>
                </a:solidFill>
              </a:rPr>
              <a:t>p</a:t>
            </a:r>
            <a:r>
              <a:rPr altLang="en-US" b="0" sz="2800" lang="en-US">
                <a:solidFill>
                  <a:srgbClr val="000000"/>
                </a:solidFill>
              </a:rPr>
              <a:t>l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c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t</a:t>
            </a:r>
            <a:r>
              <a:rPr altLang="en-US" b="0" sz="2800" lang="en-US">
                <a:solidFill>
                  <a:srgbClr val="000000"/>
                </a:solidFill>
              </a:rPr>
              <a:t>r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b="0" sz="2800" lang="en-US">
                <a:solidFill>
                  <a:srgbClr val="000000"/>
                </a:solidFill>
              </a:rPr>
              <a:t>•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Errors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s</a:t>
            </a:r>
            <a:r>
              <a:rPr altLang="en-US" b="0" sz="2800" lang="en-US">
                <a:solidFill>
                  <a:srgbClr val="000000"/>
                </a:solidFill>
              </a:rPr>
              <a:t>p</a:t>
            </a:r>
            <a:r>
              <a:rPr altLang="en-US" b="0" sz="2800" lang="en-US">
                <a:solidFill>
                  <a:srgbClr val="000000"/>
                </a:solidFill>
              </a:rPr>
              <a:t>e</a:t>
            </a:r>
            <a:r>
              <a:rPr altLang="en-US" b="0" sz="2800" lang="en-US">
                <a:solidFill>
                  <a:srgbClr val="000000"/>
                </a:solidFill>
              </a:rPr>
              <a:t>l</a:t>
            </a:r>
            <a:r>
              <a:rPr altLang="en-US" b="0" sz="2800" lang="en-US">
                <a:solidFill>
                  <a:srgbClr val="000000"/>
                </a:solidFill>
              </a:rPr>
              <a:t>l</a:t>
            </a:r>
            <a:r>
              <a:rPr altLang="en-US" b="0" sz="2800" lang="en-US">
                <a:solidFill>
                  <a:srgbClr val="000000"/>
                </a:solidFill>
              </a:rPr>
              <a:t>i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g</a:t>
            </a:r>
            <a:r>
              <a:rPr altLang="en-US" b="0" sz="2800" lang="en-US">
                <a:solidFill>
                  <a:srgbClr val="000000"/>
                </a:solidFill>
              </a:rPr>
              <a:t>s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d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values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b="0" sz="2800" lang="en-US">
                <a:solidFill>
                  <a:srgbClr val="000000"/>
                </a:solidFill>
              </a:rPr>
              <a:t>•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W</a:t>
            </a:r>
            <a:r>
              <a:rPr altLang="en-US" b="0" sz="2800" lang="en-US">
                <a:solidFill>
                  <a:srgbClr val="000000"/>
                </a:solidFill>
              </a:rPr>
              <a:t>ro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g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c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r>
              <a:rPr altLang="en-US" b="0" sz="2800" lang="en-US">
                <a:solidFill>
                  <a:srgbClr val="000000"/>
                </a:solidFill>
              </a:rPr>
              <a:t>l</a:t>
            </a:r>
            <a:r>
              <a:rPr altLang="en-US" b="0" sz="2800" lang="en-US">
                <a:solidFill>
                  <a:srgbClr val="000000"/>
                </a:solidFill>
              </a:rPr>
              <a:t>culations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r>
              <a:rPr altLang="en-US" b="0" sz="2800" lang="en-US">
                <a:solidFill>
                  <a:srgbClr val="000000"/>
                </a:solidFill>
              </a:rPr>
              <a:t>c</a:t>
            </a:r>
            <a:r>
              <a:rPr altLang="en-US" b="0" sz="2800" lang="en-US">
                <a:solidFill>
                  <a:srgbClr val="000000"/>
                </a:solidFill>
              </a:rPr>
              <a:t>r</a:t>
            </a:r>
            <a:r>
              <a:rPr altLang="en-US" b="0" sz="2800" lang="en-US">
                <a:solidFill>
                  <a:srgbClr val="000000"/>
                </a:solidFill>
              </a:rPr>
              <a:t>o</a:t>
            </a:r>
            <a:r>
              <a:rPr altLang="en-US" b="0" sz="2800" lang="en-US">
                <a:solidFill>
                  <a:srgbClr val="000000"/>
                </a:solidFill>
              </a:rPr>
              <a:t>s</a:t>
            </a:r>
            <a:r>
              <a:rPr altLang="en-US" b="0" sz="2800" lang="en-US">
                <a:solidFill>
                  <a:srgbClr val="000000"/>
                </a:solidFill>
              </a:rPr>
              <a:t>s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r</a:t>
            </a:r>
            <a:r>
              <a:rPr altLang="en-US" b="0" sz="2800" lang="en-US">
                <a:solidFill>
                  <a:srgbClr val="000000"/>
                </a:solidFill>
              </a:rPr>
              <a:t>o</a:t>
            </a:r>
            <a:r>
              <a:rPr altLang="en-US" b="0" sz="2800" lang="en-US">
                <a:solidFill>
                  <a:srgbClr val="000000"/>
                </a:solidFill>
              </a:rPr>
              <a:t>w</a:t>
            </a:r>
            <a:r>
              <a:rPr altLang="en-US" b="0" sz="2800" lang="en-US">
                <a:solidFill>
                  <a:srgbClr val="000000"/>
                </a:solidFill>
              </a:rPr>
              <a:t>s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a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d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c</a:t>
            </a:r>
            <a:r>
              <a:rPr altLang="en-US" b="0" sz="2800" lang="en-US">
                <a:solidFill>
                  <a:srgbClr val="000000"/>
                </a:solidFill>
              </a:rPr>
              <a:t>o</a:t>
            </a:r>
            <a:r>
              <a:rPr altLang="en-US" b="0" sz="2800" lang="en-US">
                <a:solidFill>
                  <a:srgbClr val="000000"/>
                </a:solidFill>
              </a:rPr>
              <a:t>l</a:t>
            </a:r>
            <a:r>
              <a:rPr altLang="en-US" b="0" sz="2800" lang="en-US">
                <a:solidFill>
                  <a:srgbClr val="000000"/>
                </a:solidFill>
              </a:rPr>
              <a:t>u</a:t>
            </a:r>
            <a:r>
              <a:rPr altLang="en-US" b="0" sz="2800" lang="en-US">
                <a:solidFill>
                  <a:srgbClr val="000000"/>
                </a:solidFill>
              </a:rPr>
              <a:t>m</a:t>
            </a:r>
            <a:r>
              <a:rPr altLang="en-US" b="0" sz="2800" lang="en-US">
                <a:solidFill>
                  <a:srgbClr val="000000"/>
                </a:solidFill>
              </a:rPr>
              <a:t>n</a:t>
            </a:r>
            <a:r>
              <a:rPr altLang="en-US" b="0"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b="0" sz="2800" lang="en-US">
                <a:solidFill>
                  <a:srgbClr val="000000"/>
                </a:solidFill>
              </a:rPr>
              <a:t>•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Irrelevant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data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b="0" sz="2800" lang="en-US">
                <a:solidFill>
                  <a:srgbClr val="000000"/>
                </a:solidFill>
              </a:rPr>
              <a:t>•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r>
              <a:rPr altLang="en-US" b="0" sz="2800" lang="en-US">
                <a:solidFill>
                  <a:srgbClr val="000000"/>
                </a:solidFill>
              </a:rPr>
              <a:t>Outliers</a:t>
            </a:r>
            <a:r>
              <a:rPr altLang="en-US" b="0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"/>
          <p:cNvSpPr txBox="1"/>
          <p:nvPr/>
        </p:nvSpPr>
        <p:spPr>
          <a:xfrm>
            <a:off x="2969652" y="2354580"/>
            <a:ext cx="3737793" cy="2148840"/>
          </a:xfrm>
          <a:prstGeom prst="rect"/>
        </p:spPr>
        <p:txBody>
          <a:bodyPr rtlCol="0" wrap="square">
            <a:spAutoFit/>
          </a:bodyPr>
          <a:p>
            <a:r>
              <a:rPr sz="13800" lang="en-US">
                <a:solidFill>
                  <a:srgbClr val="000000"/>
                </a:solidFill>
              </a:rPr>
              <a:t>Q</a:t>
            </a:r>
            <a:r>
              <a:rPr sz="13800" lang="en-US">
                <a:solidFill>
                  <a:srgbClr val="000000"/>
                </a:solidFill>
              </a:rPr>
              <a:t>&amp;</a:t>
            </a:r>
            <a:r>
              <a:rPr sz="13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SM-G955U</dc:creator>
  <dcterms:created xsi:type="dcterms:W3CDTF">2015-05-12T07:30:45Z</dcterms:created>
  <dcterms:modified xsi:type="dcterms:W3CDTF">2023-03-07T08:23:40Z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c8104704ff304c9789b5158851f888a2</vt:lpwstr>
  </property>
</Properties>
</file>