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gvan/deno-community-presentation" TargetMode="External"/><Relationship Id="rId2" Type="http://schemas.openxmlformats.org/officeDocument/2006/relationships/hyperlink" Target="https://deno.lan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M3BM9TB-8yA" TargetMode="External"/><Relationship Id="rId5" Type="http://schemas.openxmlformats.org/officeDocument/2006/relationships/hyperlink" Target="https://deno.land/v1" TargetMode="External"/><Relationship Id="rId4" Type="http://schemas.openxmlformats.org/officeDocument/2006/relationships/hyperlink" Target="https://www.youtube.com/watch?v=TQUy8ENesG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pl-PL" dirty="0" err="1"/>
              <a:t>Visit</a:t>
            </a:r>
            <a:r>
              <a:rPr lang="pl-PL" dirty="0"/>
              <a:t> to the d</a:t>
            </a:r>
            <a:r>
              <a:rPr lang="en-US" dirty="0" err="1"/>
              <a:t>eno.land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Sergii Trotsenko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7A946-0642-4635-B319-9BAFCEA93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2" r="12675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35" name="Straight Connector 3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87BAE-7227-418E-A784-D68C9FF7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Node.js design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B8C7-A06F-416B-AD74-3050ED851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023963"/>
            <a:ext cx="10058400" cy="429111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- Async APIs were designed with callbacks not with Promises</a:t>
            </a:r>
          </a:p>
          <a:p>
            <a:pPr lvl="1"/>
            <a:r>
              <a:rPr lang="en-US" sz="1600" dirty="0"/>
              <a:t>standardization and async/await</a:t>
            </a:r>
          </a:p>
          <a:p>
            <a:r>
              <a:rPr lang="en-US" sz="2000" dirty="0"/>
              <a:t>- Security</a:t>
            </a:r>
          </a:p>
          <a:p>
            <a:pPr lvl="1"/>
            <a:r>
              <a:rPr lang="en-US" sz="1800" dirty="0"/>
              <a:t>not all code should have access to disk/network</a:t>
            </a:r>
          </a:p>
          <a:p>
            <a:r>
              <a:rPr lang="en-US" sz="2000" dirty="0"/>
              <a:t>- Poor module system design</a:t>
            </a:r>
          </a:p>
          <a:p>
            <a:pPr lvl="1"/>
            <a:r>
              <a:rPr lang="en-US" sz="1800" dirty="0"/>
              <a:t>not ES modules support</a:t>
            </a:r>
          </a:p>
          <a:p>
            <a:pPr lvl="1"/>
            <a:r>
              <a:rPr lang="en-US" sz="1800" dirty="0"/>
              <a:t>require() without extension - needlessly less explicit, module loader query file system multiple times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package.json</a:t>
            </a:r>
            <a:r>
              <a:rPr lang="en-US" sz="2000" dirty="0"/>
              <a:t> and </a:t>
            </a:r>
            <a:r>
              <a:rPr lang="en-US" sz="2000" dirty="0" err="1"/>
              <a:t>npm</a:t>
            </a:r>
            <a:endParaRPr lang="en-US" sz="2000" dirty="0"/>
          </a:p>
          <a:p>
            <a:pPr lvl="1"/>
            <a:r>
              <a:rPr lang="en-US" sz="1800" dirty="0"/>
              <a:t>require a module is too complex</a:t>
            </a:r>
          </a:p>
          <a:p>
            <a:pPr lvl="1"/>
            <a:r>
              <a:rPr lang="en-US" sz="1800" dirty="0"/>
              <a:t>module is a folder instead of </a:t>
            </a:r>
            <a:r>
              <a:rPr lang="en-US" sz="1800" dirty="0" err="1"/>
              <a:t>js</a:t>
            </a:r>
            <a:r>
              <a:rPr lang="en-US" sz="1800" dirty="0"/>
              <a:t> file.</a:t>
            </a:r>
          </a:p>
          <a:p>
            <a:pPr lvl="1"/>
            <a:r>
              <a:rPr lang="en-US" sz="1800" dirty="0"/>
              <a:t>many not needed information</a:t>
            </a:r>
          </a:p>
          <a:p>
            <a:pPr lvl="1"/>
            <a:r>
              <a:rPr lang="en-US" sz="1800" dirty="0" err="1"/>
              <a:t>npm</a:t>
            </a:r>
            <a:r>
              <a:rPr lang="en-US" sz="1800" dirty="0"/>
              <a:t> became a standard part of node</a:t>
            </a:r>
          </a:p>
          <a:p>
            <a:pPr lvl="1"/>
            <a:r>
              <a:rPr lang="en-US" sz="1800" dirty="0"/>
              <a:t>external centralized repository for modules</a:t>
            </a:r>
          </a:p>
          <a:p>
            <a:pPr lvl="1"/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279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55859-D228-46C4-8E22-60A06A80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Node.js design issues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D59978-1E57-4156-8710-8418096D7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34" y="1916669"/>
            <a:ext cx="6172199" cy="44841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03EE6-0447-4F36-9119-75029F59E170}"/>
              </a:ext>
            </a:extLst>
          </p:cNvPr>
          <p:cNvSpPr txBox="1"/>
          <p:nvPr/>
        </p:nvSpPr>
        <p:spPr>
          <a:xfrm>
            <a:off x="6372645" y="3244334"/>
            <a:ext cx="44847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node_modules</a:t>
            </a:r>
            <a:endParaRPr lang="en-US" sz="2400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packages are downloaded for each project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no cache</a:t>
            </a:r>
          </a:p>
        </p:txBody>
      </p:sp>
    </p:spTree>
    <p:extLst>
      <p:ext uri="{BB962C8B-B14F-4D97-AF65-F5344CB8AC3E}">
        <p14:creationId xmlns:p14="http://schemas.microsoft.com/office/powerpoint/2010/main" val="342278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55859-D228-46C4-8E22-60A06A80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Node.js design issues (cont.)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A76A3A1-5FC8-48C3-B87D-5423AD5B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It is not a good scripting platform…</a:t>
            </a:r>
          </a:p>
          <a:p>
            <a:pPr algn="ctr"/>
            <a:r>
              <a:rPr lang="en-US" sz="3200"/>
              <a:t>…and </a:t>
            </a:r>
            <a:r>
              <a:rPr lang="en-US" sz="3200" dirty="0"/>
              <a:t>would it be nice to have simple and productive scripting platform based on the best scripting language?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2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22800-1913-4F2B-B433-997D1ECB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pl-PL" sz="4400" dirty="0" err="1">
                <a:solidFill>
                  <a:srgbClr val="FFFFFF"/>
                </a:solidFill>
              </a:rPr>
              <a:t>Looking</a:t>
            </a:r>
            <a:r>
              <a:rPr lang="pl-PL" sz="4400" dirty="0">
                <a:solidFill>
                  <a:srgbClr val="FFFFFF"/>
                </a:solidFill>
              </a:rPr>
              <a:t> for </a:t>
            </a:r>
            <a:r>
              <a:rPr lang="pl-PL" sz="4400" dirty="0" err="1">
                <a:solidFill>
                  <a:srgbClr val="FFFFFF"/>
                </a:solidFill>
              </a:rPr>
              <a:t>more</a:t>
            </a:r>
            <a:r>
              <a:rPr lang="pl-PL" sz="4400" dirty="0">
                <a:solidFill>
                  <a:srgbClr val="FFFFFF"/>
                </a:solidFill>
              </a:rPr>
              <a:t> </a:t>
            </a:r>
            <a:r>
              <a:rPr lang="pl-PL" sz="4400" dirty="0" err="1">
                <a:solidFill>
                  <a:srgbClr val="FFFFFF"/>
                </a:solidFill>
              </a:rPr>
              <a:t>information</a:t>
            </a:r>
            <a:r>
              <a:rPr lang="pl-PL" sz="4400" dirty="0">
                <a:solidFill>
                  <a:srgbClr val="FFFFFF"/>
                </a:solidFill>
              </a:rPr>
              <a:t>?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8BD2-3DE7-429E-B733-8F1C6EA85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800" dirty="0" err="1">
                <a:hlinkClick r:id="rId2"/>
              </a:rPr>
              <a:t>Deno.land</a:t>
            </a:r>
            <a:endParaRPr lang="pl-PL" sz="2800" dirty="0">
              <a:hlinkClick r:id="rId3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>
                <a:hlinkClick r:id="rId3"/>
              </a:rPr>
              <a:t>Presentation </a:t>
            </a:r>
            <a:r>
              <a:rPr lang="pl-PL" sz="2800" dirty="0" err="1">
                <a:hlinkClick r:id="rId3"/>
              </a:rPr>
              <a:t>source</a:t>
            </a:r>
            <a:r>
              <a:rPr lang="pl-PL" sz="2800" dirty="0">
                <a:hlinkClick r:id="rId3"/>
              </a:rPr>
              <a:t> </a:t>
            </a:r>
            <a:r>
              <a:rPr lang="pl-PL" sz="2800" dirty="0" err="1">
                <a:hlinkClick r:id="rId3"/>
              </a:rPr>
              <a:t>code</a:t>
            </a:r>
            <a:endParaRPr lang="pl-P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 err="1">
                <a:hlinkClick r:id="rId4"/>
              </a:rPr>
              <a:t>freeCodeCamp</a:t>
            </a:r>
            <a:r>
              <a:rPr lang="pl-PL" sz="2800" dirty="0">
                <a:hlinkClick r:id="rId4"/>
              </a:rPr>
              <a:t> </a:t>
            </a:r>
            <a:r>
              <a:rPr lang="pl-PL" sz="2800" dirty="0" err="1">
                <a:hlinkClick r:id="rId4"/>
              </a:rPr>
              <a:t>cource</a:t>
            </a:r>
            <a:endParaRPr lang="pl-P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hlinkClick r:id="rId5"/>
              </a:rPr>
              <a:t>Ryan Dahl</a:t>
            </a:r>
            <a:r>
              <a:rPr lang="pl-PL" sz="2800" dirty="0">
                <a:hlinkClick r:id="rId5"/>
              </a:rPr>
              <a:t> blog post „</a:t>
            </a:r>
            <a:r>
              <a:rPr lang="pl-PL" sz="2800" dirty="0" err="1">
                <a:hlinkClick r:id="rId5"/>
              </a:rPr>
              <a:t>Deno</a:t>
            </a:r>
            <a:r>
              <a:rPr lang="pl-PL" sz="2800" dirty="0">
                <a:hlinkClick r:id="rId5"/>
              </a:rPr>
              <a:t> 1.0”</a:t>
            </a:r>
            <a:endParaRPr lang="pl-P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>
                <a:hlinkClick r:id="rId6"/>
              </a:rPr>
              <a:t>Ryan </a:t>
            </a:r>
            <a:r>
              <a:rPr lang="pl-PL" sz="2800" dirty="0" err="1">
                <a:hlinkClick r:id="rId6"/>
              </a:rPr>
              <a:t>Dahl</a:t>
            </a:r>
            <a:r>
              <a:rPr lang="pl-PL" sz="2800" dirty="0">
                <a:hlinkClick r:id="rId6"/>
              </a:rPr>
              <a:t> „10 </a:t>
            </a:r>
            <a:r>
              <a:rPr lang="pl-PL" sz="2800" dirty="0" err="1">
                <a:hlinkClick r:id="rId6"/>
              </a:rPr>
              <a:t>Things</a:t>
            </a:r>
            <a:r>
              <a:rPr lang="pl-PL" sz="2800" dirty="0">
                <a:hlinkClick r:id="rId6"/>
              </a:rPr>
              <a:t> I </a:t>
            </a:r>
            <a:r>
              <a:rPr lang="pl-PL" sz="2800" dirty="0" err="1">
                <a:hlinkClick r:id="rId6"/>
              </a:rPr>
              <a:t>Regret</a:t>
            </a:r>
            <a:r>
              <a:rPr lang="pl-PL" sz="2800" dirty="0">
                <a:hlinkClick r:id="rId6"/>
              </a:rPr>
              <a:t> </a:t>
            </a:r>
            <a:r>
              <a:rPr lang="pl-PL" sz="2800" dirty="0" err="1">
                <a:hlinkClick r:id="rId6"/>
              </a:rPr>
              <a:t>about</a:t>
            </a:r>
            <a:r>
              <a:rPr lang="pl-PL" sz="2800" dirty="0">
                <a:hlinkClick r:id="rId6"/>
              </a:rPr>
              <a:t> Node.js”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890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98CCDD-7A42-464C-8698-EE579470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988794" y="-428625"/>
            <a:ext cx="13280292" cy="551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1" y="4905662"/>
            <a:ext cx="8051006" cy="1541176"/>
          </a:xfrm>
        </p:spPr>
        <p:txBody>
          <a:bodyPr anchor="ctr">
            <a:normAutofit/>
          </a:bodyPr>
          <a:lstStyle/>
          <a:p>
            <a:pPr lvl="0" algn="r"/>
            <a:r>
              <a:rPr lang="pl-PL" sz="4800" i="1" dirty="0" err="1">
                <a:solidFill>
                  <a:srgbClr val="FFFFFF"/>
                </a:solidFill>
              </a:rPr>
              <a:t>What</a:t>
            </a:r>
            <a:r>
              <a:rPr lang="pl-PL" sz="4800" i="1" dirty="0">
                <a:solidFill>
                  <a:srgbClr val="FFFFFF"/>
                </a:solidFill>
              </a:rPr>
              <a:t> </a:t>
            </a:r>
            <a:r>
              <a:rPr lang="pl-PL" sz="4800" i="1" dirty="0" err="1">
                <a:solidFill>
                  <a:srgbClr val="FFFFFF"/>
                </a:solidFill>
              </a:rPr>
              <a:t>are</a:t>
            </a:r>
            <a:r>
              <a:rPr lang="pl-PL" sz="4800" i="1" dirty="0">
                <a:solidFill>
                  <a:srgbClr val="FFFFFF"/>
                </a:solidFill>
              </a:rPr>
              <a:t> </a:t>
            </a:r>
            <a:r>
              <a:rPr lang="pl-PL" sz="4800" b="1" i="1" dirty="0">
                <a:solidFill>
                  <a:srgbClr val="FFFFFF"/>
                </a:solidFill>
              </a:rPr>
              <a:t>YOUR</a:t>
            </a:r>
            <a:r>
              <a:rPr lang="pl-PL" sz="4800" i="1" dirty="0">
                <a:solidFill>
                  <a:srgbClr val="FFFFFF"/>
                </a:solidFill>
              </a:rPr>
              <a:t> </a:t>
            </a:r>
            <a:r>
              <a:rPr lang="pl-PL" sz="4800" i="1" dirty="0" err="1">
                <a:solidFill>
                  <a:srgbClr val="FFFFFF"/>
                </a:solidFill>
              </a:rPr>
              <a:t>thoughts</a:t>
            </a:r>
            <a:r>
              <a:rPr lang="pl-PL" sz="4800" i="1" dirty="0">
                <a:solidFill>
                  <a:srgbClr val="FFFFFF"/>
                </a:solidFill>
              </a:rPr>
              <a:t>?</a:t>
            </a:r>
            <a:endParaRPr lang="en-US" sz="4800" i="1" dirty="0">
              <a:solidFill>
                <a:srgbClr val="FFFFFF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Wingdings</vt:lpstr>
      <vt:lpstr>1_RetrospectVTI</vt:lpstr>
      <vt:lpstr>Visit to the deno.land</vt:lpstr>
      <vt:lpstr>Node.js design issues</vt:lpstr>
      <vt:lpstr>Node.js design issues (cont.)</vt:lpstr>
      <vt:lpstr>Node.js design issues (cont.)</vt:lpstr>
      <vt:lpstr>Looking for more information?</vt:lpstr>
      <vt:lpstr>What are YOUR 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2020-07-12T11:27:23Z</dcterms:created>
  <dcterms:modified xsi:type="dcterms:W3CDTF">2020-07-12T11:48:19Z</dcterms:modified>
</cp:coreProperties>
</file>