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i" initials="S" lastIdx="1" clrIdx="0">
    <p:extLst>
      <p:ext uri="{19B8F6BF-5375-455C-9EA6-DF929625EA0E}">
        <p15:presenceInfo xmlns:p15="http://schemas.microsoft.com/office/powerpoint/2012/main" userId="Serg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96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C8479-4D5D-4184-B555-79BE0796D11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05A6-15CE-401B-9BC0-7FE4298B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V8 -</a:t>
            </a:r>
            <a:r>
              <a:rPr lang="en-US" dirty="0"/>
              <a:t> JavaScript engine implemented in C++. Compiles JS into machine code.</a:t>
            </a:r>
          </a:p>
          <a:p>
            <a:r>
              <a:rPr lang="en-US" b="1" dirty="0" err="1"/>
              <a:t>Libuv</a:t>
            </a:r>
            <a:r>
              <a:rPr lang="en-US" b="1" dirty="0"/>
              <a:t> -</a:t>
            </a:r>
            <a:r>
              <a:rPr lang="en-US" dirty="0"/>
              <a:t> the C library that provides asynchronous features. It maintains an event loop, a thread pool, file system events, and child processes.</a:t>
            </a:r>
          </a:p>
          <a:p>
            <a:r>
              <a:rPr lang="en-US" b="1" dirty="0"/>
              <a:t>Bindings</a:t>
            </a:r>
            <a:r>
              <a:rPr lang="en-US" dirty="0"/>
              <a:t>: expose core Node.js internal libraries written in C/C++ (c-</a:t>
            </a:r>
            <a:r>
              <a:rPr lang="en-US" dirty="0" err="1"/>
              <a:t>ares</a:t>
            </a:r>
            <a:r>
              <a:rPr lang="en-US" dirty="0"/>
              <a:t>, </a:t>
            </a:r>
            <a:r>
              <a:rPr lang="en-US" dirty="0" err="1"/>
              <a:t>zlib</a:t>
            </a:r>
            <a:r>
              <a:rPr lang="en-US" dirty="0"/>
              <a:t>, OpenSSL, http-parser, etc.) to JavaScript. </a:t>
            </a:r>
          </a:p>
          <a:p>
            <a:r>
              <a:rPr lang="en-US" b="1" dirty="0"/>
              <a:t>C/C++ Addons</a:t>
            </a:r>
            <a:r>
              <a:rPr lang="en-US" dirty="0"/>
              <a:t>: Bindings only provide glue code for Node.js’ core internal libraries, i.e. </a:t>
            </a:r>
            <a:r>
              <a:rPr lang="en-US" dirty="0" err="1"/>
              <a:t>zlib</a:t>
            </a:r>
            <a:r>
              <a:rPr lang="en-US" dirty="0"/>
              <a:t>, OpenSSL, c-</a:t>
            </a:r>
            <a:r>
              <a:rPr lang="en-US" dirty="0" err="1"/>
              <a:t>ares</a:t>
            </a:r>
            <a:r>
              <a:rPr lang="en-US" dirty="0"/>
              <a:t>, http-parser, etc. If you want to include a third-party or your own C/C++ library in your application, you would have to write the glue code for that library yourself. These glue code you write are called addons.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05A6-15CE-401B-9BC0-7FE4298B2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hyperlink" Target="https://nodejs.org/api/child_proces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nodejs.org/api/add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o4EQmkjvY" TargetMode="External"/><Relationship Id="rId2" Type="http://schemas.openxmlformats.org/officeDocument/2006/relationships/hyperlink" Target="https://nodejs.org/en/docs/guides/dont-block-the-event-l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gvan/node-community-presentation" TargetMode="External"/><Relationship Id="rId5" Type="http://schemas.openxmlformats.org/officeDocument/2006/relationships/hyperlink" Target="https://www.pluralsight.com/courses/nodejs-advanced" TargetMode="External"/><Relationship Id="rId4" Type="http://schemas.openxmlformats.org/officeDocument/2006/relationships/hyperlink" Target="https://www.amazon.com/Mastering-Node-js-server-side-applications-efficiently-ebook/dp/B078MNXC78/ref=sr_1_1?keywords=Mastering+Node.js&amp;qid=1580646611&amp;s=digital-text&amp;sr=1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A65A-A4D3-4963-903A-5888384D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741" y="1984016"/>
            <a:ext cx="6853562" cy="1646302"/>
          </a:xfrm>
        </p:spPr>
        <p:txBody>
          <a:bodyPr/>
          <a:lstStyle/>
          <a:p>
            <a:pPr algn="l"/>
            <a:r>
              <a:rPr lang="en-US" dirty="0"/>
              <a:t>Is Node.js Really Single-Threaded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0D0C-E792-41FF-8D7D-A5E886933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0741" y="4050833"/>
            <a:ext cx="7223262" cy="1096899"/>
          </a:xfrm>
        </p:spPr>
        <p:txBody>
          <a:bodyPr/>
          <a:lstStyle/>
          <a:p>
            <a:pPr algn="l"/>
            <a:r>
              <a:rPr lang="en-US" dirty="0"/>
              <a:t>Sergii Trotsenko</a:t>
            </a:r>
          </a:p>
        </p:txBody>
      </p:sp>
    </p:spTree>
    <p:extLst>
      <p:ext uri="{BB962C8B-B14F-4D97-AF65-F5344CB8AC3E}">
        <p14:creationId xmlns:p14="http://schemas.microsoft.com/office/powerpoint/2010/main" val="1853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4A17-62B6-4AA4-A71B-F20C52CD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562"/>
          </a:xfrm>
        </p:spPr>
        <p:txBody>
          <a:bodyPr anchor="t">
            <a:normAutofit/>
          </a:bodyPr>
          <a:lstStyle/>
          <a:p>
            <a:r>
              <a:rPr lang="en-US" dirty="0"/>
              <a:t>Node.js Official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286F-18AF-4BB5-8366-4113E7D1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26579"/>
            <a:ext cx="2240664" cy="1421706"/>
          </a:xfrm>
        </p:spPr>
        <p:txBody>
          <a:bodyPr>
            <a:normAutofit/>
          </a:bodyPr>
          <a:lstStyle/>
          <a:p>
            <a:r>
              <a:rPr lang="en-US" dirty="0"/>
              <a:t>single threaded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non-blocking I/O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7F84FA-A462-46C5-B703-0E78F965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32" y="1635162"/>
            <a:ext cx="6613277" cy="378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1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A32-3885-49C2-8AC2-6D0835AA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DB01-652B-41A1-95F3-AD4C1C7A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code</a:t>
            </a:r>
          </a:p>
          <a:p>
            <a:r>
              <a:rPr lang="en-US" dirty="0"/>
              <a:t>V8</a:t>
            </a:r>
          </a:p>
          <a:p>
            <a:r>
              <a:rPr lang="en-US" dirty="0"/>
              <a:t>Event loop</a:t>
            </a:r>
          </a:p>
          <a:p>
            <a:r>
              <a:rPr lang="en-US" dirty="0"/>
              <a:t>*Sync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5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A023-E69F-4F23-935F-BCA1DD20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/>
              <a:t>Node.</a:t>
            </a:r>
            <a:r>
              <a:rPr lang="en-US"/>
              <a:t>js Real Architecture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D6DC9-985A-4F44-A0B9-2A2B0951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0" y="1429308"/>
            <a:ext cx="9203118" cy="42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0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2095-F3DF-4F8A-BFD1-1ECBE477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Main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E502-924D-497B-A165-6800E11B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Network I/O (OS)</a:t>
            </a:r>
          </a:p>
          <a:p>
            <a:r>
              <a:rPr lang="en-US" dirty="0"/>
              <a:t>File I/O, DNS, Crypto etc. (Thread pool)</a:t>
            </a:r>
          </a:p>
          <a:p>
            <a:r>
              <a:rPr lang="en-US" dirty="0">
                <a:hlinkClick r:id="rId2"/>
              </a:rPr>
              <a:t>Child Processes</a:t>
            </a:r>
            <a:endParaRPr lang="en-US" dirty="0"/>
          </a:p>
          <a:p>
            <a:r>
              <a:rPr lang="en-US" dirty="0">
                <a:hlinkClick r:id="rId3"/>
              </a:rPr>
              <a:t>Worker Threads</a:t>
            </a:r>
            <a:endParaRPr lang="en-US" dirty="0"/>
          </a:p>
          <a:p>
            <a:r>
              <a:rPr lang="en-US" dirty="0">
                <a:hlinkClick r:id="rId4"/>
              </a:rPr>
              <a:t>C++ Addons</a:t>
            </a:r>
            <a:endParaRPr lang="en-US" dirty="0"/>
          </a:p>
          <a:p>
            <a:r>
              <a:rPr lang="en-US" dirty="0">
                <a:hlinkClick r:id="rId5"/>
              </a:rPr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34F-C96C-48DC-BCAD-4ABC5444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3A28-FDF5-48F5-BFBC-3AB80D9D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4749"/>
            <a:ext cx="8596668" cy="2612362"/>
          </a:xfrm>
        </p:spPr>
        <p:txBody>
          <a:bodyPr/>
          <a:lstStyle/>
          <a:p>
            <a:r>
              <a:rPr lang="en-US" dirty="0">
                <a:hlinkClick r:id="rId2"/>
              </a:rPr>
              <a:t>Don't Block the Event Loop (or the Worker Pool)</a:t>
            </a:r>
            <a:r>
              <a:rPr lang="en-US" dirty="0"/>
              <a:t> – article</a:t>
            </a:r>
          </a:p>
          <a:p>
            <a:r>
              <a:rPr lang="en-US" dirty="0">
                <a:hlinkClick r:id="rId3"/>
              </a:rPr>
              <a:t>You Don't Know Node </a:t>
            </a:r>
            <a:r>
              <a:rPr lang="en-US" dirty="0"/>
              <a:t>– presentation Samer Buna</a:t>
            </a:r>
          </a:p>
          <a:p>
            <a:r>
              <a:rPr lang="en-US" dirty="0">
                <a:hlinkClick r:id="rId4"/>
              </a:rPr>
              <a:t>Mastering Node.js</a:t>
            </a:r>
            <a:r>
              <a:rPr lang="en-US" dirty="0"/>
              <a:t> – book</a:t>
            </a:r>
          </a:p>
          <a:p>
            <a:r>
              <a:rPr lang="en-US" dirty="0">
                <a:hlinkClick r:id="rId5"/>
              </a:rPr>
              <a:t>Advanced Node.js</a:t>
            </a:r>
            <a:r>
              <a:rPr lang="en-US" dirty="0"/>
              <a:t> – Pluralsight course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B4504-A29D-4D99-84E1-A7F2E8C7B523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54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Source Code</a:t>
            </a:r>
            <a:r>
              <a:rPr lang="en-US" dirty="0"/>
              <a:t> - GitHub</a:t>
            </a:r>
          </a:p>
        </p:txBody>
      </p:sp>
    </p:spTree>
    <p:extLst>
      <p:ext uri="{BB962C8B-B14F-4D97-AF65-F5344CB8AC3E}">
        <p14:creationId xmlns:p14="http://schemas.microsoft.com/office/powerpoint/2010/main" val="732454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255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Is Node.js Really Single-Threaded</vt:lpstr>
      <vt:lpstr>Node.js Official Architecture</vt:lpstr>
      <vt:lpstr>Main Thread</vt:lpstr>
      <vt:lpstr>Node.js Real Architecture</vt:lpstr>
      <vt:lpstr>Outside Main Thread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Node.js Really Single-Threaded</dc:title>
  <dc:creator>Sergii</dc:creator>
  <cp:lastModifiedBy>Sergii</cp:lastModifiedBy>
  <cp:revision>10</cp:revision>
  <dcterms:created xsi:type="dcterms:W3CDTF">2020-02-03T19:02:24Z</dcterms:created>
  <dcterms:modified xsi:type="dcterms:W3CDTF">2020-02-03T19:55:40Z</dcterms:modified>
</cp:coreProperties>
</file>