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 saveSubsetFonts="1">
  <p:sldMasterIdLst>
    <p:sldMasterId id="2147483672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14018"/>
    <p:restoredTop sz="98126"/>
  </p:normalViewPr>
  <p:slideViewPr>
    <p:cSldViewPr snapToGrid="0">
      <p:cViewPr>
        <p:scale>
          <a:sx n="60" d="100"/>
          <a:sy n="60" d="100"/>
        </p:scale>
        <p:origin x="-2028" y="-744"/>
      </p:cViewPr>
      <p:guideLst>
        <p:guide orient="horz" pos="2159"/>
        <p:guide orient="horz" pos="1374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slide" Target="slides/slide39.xml"  /><Relationship Id="rId42" Type="http://schemas.openxmlformats.org/officeDocument/2006/relationships/slide" Target="slides/slide40.xml"  /><Relationship Id="rId43" Type="http://schemas.openxmlformats.org/officeDocument/2006/relationships/slide" Target="slides/slide41.xml"  /><Relationship Id="rId44" Type="http://schemas.openxmlformats.org/officeDocument/2006/relationships/slide" Target="slides/slide42.xml"  /><Relationship Id="rId45" Type="http://schemas.openxmlformats.org/officeDocument/2006/relationships/slide" Target="slides/slide43.xml"  /><Relationship Id="rId46" Type="http://schemas.openxmlformats.org/officeDocument/2006/relationships/slide" Target="slides/slide44.xml"  /><Relationship Id="rId47" Type="http://schemas.openxmlformats.org/officeDocument/2006/relationships/slide" Target="slides/slide45.xml"  /><Relationship Id="rId48" Type="http://schemas.openxmlformats.org/officeDocument/2006/relationships/presProps" Target="presProps.xml"  /><Relationship Id="rId49" Type="http://schemas.openxmlformats.org/officeDocument/2006/relationships/viewProps" Target="viewProps.xml"  /><Relationship Id="rId5" Type="http://schemas.openxmlformats.org/officeDocument/2006/relationships/slide" Target="slides/slide3.xml"  /><Relationship Id="rId50" Type="http://schemas.openxmlformats.org/officeDocument/2006/relationships/theme" Target="theme/theme1.xml"  /><Relationship Id="rId51" Type="http://schemas.openxmlformats.org/officeDocument/2006/relationships/tableStyles" Target="tableStyles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FCA0466-2800-495F-9798-962DE398E318}" type="datetime1">
              <a:rPr lang="ko-KR" altLang="en-US"/>
              <a:pPr lvl="0">
                <a:defRPr lang="ko-KR" altLang="en-US"/>
              </a:pPr>
              <a:t>2014-10-16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1FCCEDDD-EE5B-43C7-AEF6-8073542A8A92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D635-72CD-4175-93B0-FB2DDFC3CA27}" type="datetimeFigureOut">
              <a:rPr lang="ko-KR" altLang="en-US" smtClean="0"/>
              <a:t>2013-07-22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B6DD-8E0D-44DA-AE3C-91B24D6FA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752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D635-72CD-4175-93B0-FB2DDFC3CA27}" type="datetimeFigureOut">
              <a:rPr lang="ko-KR" altLang="en-US" smtClean="0"/>
              <a:t>2013-07-22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B6DD-8E0D-44DA-AE3C-91B24D6FA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592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D635-72CD-4175-93B0-FB2DDFC3CA27}" type="datetimeFigureOut">
              <a:rPr lang="ko-KR" altLang="en-US" smtClean="0"/>
              <a:t>2013-07-22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B6DD-8E0D-44DA-AE3C-91B24D6FA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327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D635-72CD-4175-93B0-FB2DDFC3CA27}" type="datetimeFigureOut">
              <a:rPr lang="ko-KR" altLang="en-US" smtClean="0"/>
              <a:t>2013-07-22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B6DD-8E0D-44DA-AE3C-91B24D6FA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51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D635-72CD-4175-93B0-FB2DDFC3CA27}" type="datetimeFigureOut">
              <a:rPr lang="ko-KR" altLang="en-US" smtClean="0"/>
              <a:t>2013-07-22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B6DD-8E0D-44DA-AE3C-91B24D6FA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89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D635-72CD-4175-93B0-FB2DDFC3CA27}" type="datetimeFigureOut">
              <a:rPr lang="ko-KR" altLang="en-US" smtClean="0"/>
              <a:t>2013-07-22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B6DD-8E0D-44DA-AE3C-91B24D6FA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417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D635-72CD-4175-93B0-FB2DDFC3CA27}" type="datetimeFigureOut">
              <a:rPr lang="ko-KR" altLang="en-US" smtClean="0"/>
              <a:t>2013-07-22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B6DD-8E0D-44DA-AE3C-91B24D6FA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272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D635-72CD-4175-93B0-FB2DDFC3CA27}" type="datetimeFigureOut">
              <a:rPr lang="ko-KR" altLang="en-US" smtClean="0"/>
              <a:t>2013-07-22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B6DD-8E0D-44DA-AE3C-91B24D6FA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385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D635-72CD-4175-93B0-FB2DDFC3CA27}" type="datetimeFigureOut">
              <a:rPr lang="ko-KR" altLang="en-US" smtClean="0"/>
              <a:t>2013-07-22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B6DD-8E0D-44DA-AE3C-91B24D6FA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489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D635-72CD-4175-93B0-FB2DDFC3CA27}" type="datetimeFigureOut">
              <a:rPr lang="ko-KR" altLang="en-US" smtClean="0"/>
              <a:t>2013-07-22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B6DD-8E0D-44DA-AE3C-91B24D6FA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881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D635-72CD-4175-93B0-FB2DDFC3CA27}" type="datetimeFigureOut">
              <a:rPr lang="ko-KR" altLang="en-US" smtClean="0"/>
              <a:t>2013-07-22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B6DD-8E0D-44DA-AE3C-91B24D6FA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9492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5D635-72CD-4175-93B0-FB2DDFC3CA27}" type="datetimeFigureOut">
              <a:rPr lang="ko-KR" altLang="en-US" smtClean="0"/>
              <a:t>2013-07-22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EB6DD-8E0D-44DA-AE3C-91B24D6FA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358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jpeg"  /><Relationship Id="rId3" Type="http://schemas.openxmlformats.org/officeDocument/2006/relationships/image" Target="../media/image9.jpeg"  /><Relationship Id="rId4" Type="http://schemas.openxmlformats.org/officeDocument/2006/relationships/image" Target="../media/image10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1.jpeg"  /><Relationship Id="rId3" Type="http://schemas.openxmlformats.org/officeDocument/2006/relationships/image" Target="../media/image12.jpeg"  /><Relationship Id="rId4" Type="http://schemas.openxmlformats.org/officeDocument/2006/relationships/image" Target="../media/image13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4.jpeg"  /><Relationship Id="rId3" Type="http://schemas.openxmlformats.org/officeDocument/2006/relationships/image" Target="../media/image15.gif"  /><Relationship Id="rId4" Type="http://schemas.openxmlformats.org/officeDocument/2006/relationships/image" Target="../media/image16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7.jpeg"  /><Relationship Id="rId3" Type="http://schemas.openxmlformats.org/officeDocument/2006/relationships/image" Target="../media/image18.jpe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9.gif"  /><Relationship Id="rId3" Type="http://schemas.openxmlformats.org/officeDocument/2006/relationships/image" Target="../media/image20.jpe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1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2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3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661248"/>
            <a:ext cx="1550268" cy="119675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>
              <a:latin typeface="Century Gothic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593732" y="1196752"/>
            <a:ext cx="1550268" cy="1196752"/>
          </a:xfrm>
          <a:prstGeom prst="rect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>
              <a:latin typeface="Century Gothic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4464496"/>
            <a:ext cx="1550268" cy="1196752"/>
          </a:xfrm>
          <a:prstGeom prst="rect">
            <a:avLst/>
          </a:prstGeom>
          <a:solidFill>
            <a:srgbClr val="9a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>
              <a:latin typeface="Century Gothic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550268" y="5661248"/>
            <a:ext cx="1550268" cy="1196752"/>
          </a:xfrm>
          <a:prstGeom prst="rect">
            <a:avLst/>
          </a:prstGeom>
          <a:solidFill>
            <a:srgbClr val="ffe1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>
                <a:latin typeface="Century Gothic"/>
              </a:rPr>
              <a:t>l</a:t>
            </a:r>
            <a:endParaRPr lang="ko-KR" altLang="en-US">
              <a:latin typeface="Century Gothic"/>
            </a:endParaRPr>
          </a:p>
        </p:txBody>
      </p:sp>
      <p:grpSp>
        <p:nvGrpSpPr>
          <p:cNvPr id="1039" name=""/>
          <p:cNvGrpSpPr/>
          <p:nvPr/>
        </p:nvGrpSpPr>
        <p:grpSpPr>
          <a:xfrm rot="0">
            <a:off x="2600720" y="3025675"/>
            <a:ext cx="5225020" cy="1224137"/>
            <a:chOff x="388029" y="1412775"/>
            <a:chExt cx="5225020" cy="1224137"/>
          </a:xfrm>
        </p:grpSpPr>
        <p:sp>
          <p:nvSpPr>
            <p:cNvPr id="11" name="TextBox 10"/>
            <p:cNvSpPr txBox="1"/>
            <p:nvPr/>
          </p:nvSpPr>
          <p:spPr>
            <a:xfrm>
              <a:off x="388029" y="1412775"/>
              <a:ext cx="5225020" cy="90941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5400" b="1">
                  <a:ln w="9525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ff00ac"/>
                  </a:solidFill>
                  <a:latin typeface="Impact"/>
                  <a:ea typeface="-윤고딕350"/>
                  <a:cs typeface="Consolas"/>
                </a:rPr>
                <a:t>S</a:t>
              </a:r>
              <a:r>
                <a:rPr lang="en-US" altLang="ko-KR" sz="5400" b="1">
                  <a:ln w="9525">
                    <a:solidFill>
                      <a:schemeClr val="tx1">
                        <a:alpha val="0"/>
                      </a:schemeClr>
                    </a:solidFill>
                  </a:ln>
                  <a:latin typeface="Impact"/>
                  <a:ea typeface="-윤고딕350"/>
                  <a:cs typeface="Consolas"/>
                </a:rPr>
                <a:t>pinal </a:t>
              </a:r>
              <a:r>
                <a:rPr lang="en-US" altLang="ko-KR" sz="5400" b="1">
                  <a:ln w="9525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ff00ac"/>
                  </a:solidFill>
                  <a:latin typeface="Impact"/>
                  <a:ea typeface="-윤고딕350"/>
                  <a:cs typeface="Consolas"/>
                </a:rPr>
                <a:t>C</a:t>
              </a:r>
              <a:r>
                <a:rPr lang="en-US" altLang="ko-KR" sz="5400" b="1">
                  <a:ln w="9525">
                    <a:solidFill>
                      <a:schemeClr val="tx1">
                        <a:alpha val="0"/>
                      </a:schemeClr>
                    </a:solidFill>
                  </a:ln>
                  <a:latin typeface="Impact"/>
                  <a:ea typeface="-윤고딕350"/>
                  <a:cs typeface="Consolas"/>
                </a:rPr>
                <a:t>ord </a:t>
              </a:r>
              <a:r>
                <a:rPr lang="en-US" altLang="ko-KR" sz="5400" b="1">
                  <a:ln w="9525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ff00ac"/>
                  </a:solidFill>
                  <a:latin typeface="Impact"/>
                  <a:ea typeface="-윤고딕350"/>
                  <a:cs typeface="Consolas"/>
                </a:rPr>
                <a:t>I</a:t>
              </a:r>
              <a:r>
                <a:rPr lang="en-US" altLang="ko-KR" sz="5400" b="1">
                  <a:ln w="9525">
                    <a:solidFill>
                      <a:schemeClr val="tx1">
                        <a:alpha val="0"/>
                      </a:schemeClr>
                    </a:solidFill>
                  </a:ln>
                  <a:latin typeface="Impact"/>
                  <a:ea typeface="-윤고딕350"/>
                  <a:cs typeface="Consolas"/>
                </a:rPr>
                <a:t>njury</a:t>
              </a:r>
              <a:endParaRPr lang="en-US" altLang="ko-KR" sz="5400" b="1">
                <a:ln w="9525">
                  <a:solidFill>
                    <a:schemeClr val="tx1">
                      <a:alpha val="0"/>
                    </a:schemeClr>
                  </a:solidFill>
                </a:ln>
                <a:latin typeface="Impact"/>
                <a:ea typeface="-윤고딕350"/>
                <a:cs typeface="Consolas"/>
              </a:endParaRPr>
            </a:p>
          </p:txBody>
        </p:sp>
        <p:cxnSp>
          <p:nvCxnSpPr>
            <p:cNvPr id="41" name="직선 연결선 40"/>
            <p:cNvCxnSpPr/>
            <p:nvPr/>
          </p:nvCxnSpPr>
          <p:spPr>
            <a:xfrm flipV="1">
              <a:off x="400227" y="2347912"/>
              <a:ext cx="5094394" cy="932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V="1">
              <a:off x="400228" y="2633662"/>
              <a:ext cx="5094392" cy="325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7" name="직사각형 3"/>
          <p:cNvSpPr/>
          <p:nvPr/>
        </p:nvSpPr>
        <p:spPr>
          <a:xfrm>
            <a:off x="6047815" y="0"/>
            <a:ext cx="1550268" cy="119675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>
              <a:latin typeface="Century Gothic"/>
            </a:endParaRPr>
          </a:p>
        </p:txBody>
      </p:sp>
      <p:sp>
        <p:nvSpPr>
          <p:cNvPr id="1038" name="직사각형 16"/>
          <p:cNvSpPr/>
          <p:nvPr/>
        </p:nvSpPr>
        <p:spPr>
          <a:xfrm>
            <a:off x="7593732" y="0"/>
            <a:ext cx="1550268" cy="1196752"/>
          </a:xfrm>
          <a:prstGeom prst="rect">
            <a:avLst/>
          </a:prstGeom>
          <a:solidFill>
            <a:srgbClr val="9a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>
              <a:latin typeface="Century Gothic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cover dir="r"/>
  </p:transition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0828" y="375047"/>
            <a:ext cx="1852762" cy="4517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Rockwell Condensed"/>
                <a:ea typeface="-윤고딕350"/>
                <a:cs typeface="Consolas"/>
              </a:rPr>
              <a:t>Made in Yang</a:t>
            </a:r>
            <a:endParaRPr lang="ko-KR" altLang="en-US" sz="2400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Rockwell Condensed"/>
              <a:ea typeface="-윤고딕350"/>
              <a:cs typeface="Consolas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36324" y="807684"/>
            <a:ext cx="17433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196"/>
          <p:cNvSpPr txBox="1"/>
          <p:nvPr/>
        </p:nvSpPr>
        <p:spPr>
          <a:xfrm>
            <a:off x="0" y="0"/>
            <a:ext cx="1348740" cy="14291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8800">
                <a:solidFill>
                  <a:srgbClr val="ffff00"/>
                </a:solidFill>
                <a:latin typeface="Impact"/>
              </a:rPr>
              <a:t>0</a:t>
            </a:r>
            <a:r>
              <a:rPr lang="ko-KR" altLang="en-US" sz="8800">
                <a:solidFill>
                  <a:srgbClr val="ffff00"/>
                </a:solidFill>
                <a:latin typeface="Impact"/>
              </a:rPr>
              <a:t>2</a:t>
            </a:r>
            <a:endParaRPr lang="ko-KR" altLang="en-US" sz="8800">
              <a:solidFill>
                <a:srgbClr val="ffff00"/>
              </a:solidFill>
              <a:latin typeface="Impact"/>
            </a:endParaRPr>
          </a:p>
        </p:txBody>
      </p:sp>
      <p:sp>
        <p:nvSpPr>
          <p:cNvPr id="35" name="내용 개체 틀 2"/>
          <p:cNvSpPr>
            <a:spLocks noGrp="1"/>
          </p:cNvSpPr>
          <p:nvPr/>
        </p:nvSpPr>
        <p:spPr>
          <a:xfrm>
            <a:off x="1356543" y="1692299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p>
            <a:pPr marL="342900" lvl="0" indent="-342900" algn="l" defTabSz="885826" eaLnBrk="1" latinLnBrk="1" hangingPunct="1"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1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외상성</a:t>
            </a:r>
            <a:endParaRPr xmlns:mc="http://schemas.openxmlformats.org/markup-compatibility/2006" xmlns:hp="http://schemas.haansoft.com/office/presentation/8.0" lang="ko-KR" altLang="en-US" sz="2400" b="1" i="0" u="none" kern="1200" mc:Ignorable="hp" hp:hslEmbossed="0">
              <a:solidFill>
                <a:schemeClr val="tx1"/>
              </a:solidFill>
              <a:latin typeface="한컴 백제 B"/>
              <a:ea typeface="한컴 백제 B"/>
            </a:endParaRPr>
          </a:p>
          <a:p>
            <a:pPr marL="342900" indent="-342900" algn="l" defTabSz="885826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-</a:t>
            </a:r>
            <a:r>
              <a:rPr xmlns:mc="http://schemas.openxmlformats.org/markup-compatibility/2006" xmlns:hp="http://schemas.haansoft.com/office/presentation/8.0" lang="ko-KR" altLang="en-US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교통사고</a:t>
            </a:r>
            <a:r>
              <a:rPr xmlns:mc="http://schemas.openxmlformats.org/markup-compatibility/2006" xmlns:hp="http://schemas.haansoft.com/office/presentation/8.0" lang="en-US" altLang="ko-KR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, </a:t>
            </a:r>
            <a:r>
              <a:rPr xmlns:mc="http://schemas.openxmlformats.org/markup-compatibility/2006" xmlns:hp="http://schemas.haansoft.com/office/presentation/8.0" lang="ko-KR" altLang="en-US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추락</a:t>
            </a:r>
            <a:r>
              <a:rPr xmlns:mc="http://schemas.openxmlformats.org/markup-compatibility/2006" xmlns:hp="http://schemas.haansoft.com/office/presentation/8.0" lang="en-US" altLang="ko-KR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, </a:t>
            </a:r>
            <a:r>
              <a:rPr xmlns:mc="http://schemas.openxmlformats.org/markup-compatibility/2006" xmlns:hp="http://schemas.haansoft.com/office/presentation/8.0" lang="ko-KR" altLang="en-US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사고 등</a:t>
            </a:r>
            <a:endParaRPr xmlns:mc="http://schemas.openxmlformats.org/markup-compatibility/2006" xmlns:hp="http://schemas.haansoft.com/office/presentation/8.0" lang="ko-KR" altLang="en-US" sz="2400" b="0" i="0" u="none" kern="1200" mc:Ignorable="hp" hp:hslEmbossed="0">
              <a:solidFill>
                <a:schemeClr val="tx1"/>
              </a:solidFill>
              <a:latin typeface="한컴 백제 B"/>
              <a:ea typeface="한컴 백제 B"/>
            </a:endParaRPr>
          </a:p>
          <a:p>
            <a:pPr marL="342900" lvl="0" indent="-342900" algn="l" defTabSz="885826" eaLnBrk="1" latinLnBrk="1" hangingPunct="1">
              <a:spcBef>
                <a:spcPct val="20000"/>
              </a:spcBef>
              <a:buFont typeface="Arial"/>
              <a:buChar char="•"/>
              <a:defRPr lang="ko-KR" altLang="en-US"/>
            </a:pPr>
            <a:endParaRPr xmlns:mc="http://schemas.openxmlformats.org/markup-compatibility/2006" xmlns:hp="http://schemas.haansoft.com/office/presentation/8.0" lang="ko-KR" altLang="en-US" sz="2400" b="1" i="0" u="none" kern="1200" mc:Ignorable="hp" hp:hslEmbossed="0">
              <a:solidFill>
                <a:schemeClr val="tx1"/>
              </a:solidFill>
              <a:latin typeface="한컴 백제 B"/>
              <a:ea typeface="한컴 백제 B"/>
            </a:endParaRPr>
          </a:p>
          <a:p>
            <a:pPr marL="342900" lvl="0" indent="-342900" algn="l" defTabSz="885826" eaLnBrk="1" latinLnBrk="1" hangingPunct="1"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1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비외상성</a:t>
            </a:r>
            <a:endParaRPr xmlns:mc="http://schemas.openxmlformats.org/markup-compatibility/2006" xmlns:hp="http://schemas.haansoft.com/office/presentation/8.0" lang="ko-KR" altLang="en-US" sz="2400" b="1" i="0" u="none" kern="1200" mc:Ignorable="hp" hp:hslEmbossed="0">
              <a:solidFill>
                <a:schemeClr val="tx1"/>
              </a:solidFill>
              <a:latin typeface="한컴 백제 B"/>
              <a:ea typeface="한컴 백제 B"/>
            </a:endParaRPr>
          </a:p>
          <a:p>
            <a:pPr marL="342900" indent="-342900" algn="l" defTabSz="885826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-</a:t>
            </a:r>
            <a:r>
              <a:rPr xmlns:mc="http://schemas.openxmlformats.org/markup-compatibility/2006" xmlns:hp="http://schemas.haansoft.com/office/presentation/8.0" lang="ko-KR" altLang="en-US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혈관기형</a:t>
            </a:r>
            <a:r>
              <a:rPr xmlns:mc="http://schemas.openxmlformats.org/markup-compatibility/2006" xmlns:hp="http://schemas.haansoft.com/office/presentation/8.0" lang="en-US" altLang="ko-KR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, </a:t>
            </a:r>
            <a:r>
              <a:rPr xmlns:mc="http://schemas.openxmlformats.org/markup-compatibility/2006" xmlns:hp="http://schemas.haansoft.com/office/presentation/8.0" lang="ko-KR" altLang="en-US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색전증</a:t>
            </a:r>
            <a:r>
              <a:rPr xmlns:mc="http://schemas.openxmlformats.org/markup-compatibility/2006" xmlns:hp="http://schemas.haansoft.com/office/presentation/8.0" lang="en-US" altLang="ko-KR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, </a:t>
            </a:r>
            <a:r>
              <a:rPr xmlns:mc="http://schemas.openxmlformats.org/markup-compatibility/2006" xmlns:hp="http://schemas.haansoft.com/office/presentation/8.0" lang="ko-KR" altLang="en-US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혈전증</a:t>
            </a:r>
            <a:r>
              <a:rPr xmlns:mc="http://schemas.openxmlformats.org/markup-compatibility/2006" xmlns:hp="http://schemas.haansoft.com/office/presentation/8.0" lang="en-US" altLang="ko-KR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 </a:t>
            </a:r>
            <a:r>
              <a:rPr xmlns:mc="http://schemas.openxmlformats.org/markup-compatibility/2006" xmlns:hp="http://schemas.haansoft.com/office/presentation/8.0" lang="ko-KR" altLang="en-US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등</a:t>
            </a:r>
            <a:endParaRPr xmlns:mc="http://schemas.openxmlformats.org/markup-compatibility/2006" xmlns:hp="http://schemas.haansoft.com/office/presentation/8.0" lang="ko-KR" altLang="en-US" sz="2400" b="0" i="0" u="none" kern="1200" mc:Ignorable="hp" hp:hslEmbossed="0">
              <a:solidFill>
                <a:schemeClr val="tx1"/>
              </a:solidFill>
              <a:latin typeface="한컴 백제 B"/>
              <a:ea typeface="한컴 백제 B"/>
            </a:endParaRP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676650" y="4067175"/>
            <a:ext cx="5467350" cy="27908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7" name=""/>
          <p:cNvSpPr txBox="1"/>
          <p:nvPr/>
        </p:nvSpPr>
        <p:spPr>
          <a:xfrm>
            <a:off x="1325563" y="484187"/>
            <a:ext cx="4206875" cy="69500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4000">
                <a:latin typeface="한컴 윤체 B"/>
                <a:ea typeface="한컴 윤체 B"/>
              </a:rPr>
              <a:t>SCI </a:t>
            </a:r>
            <a:r>
              <a:rPr lang="ko-KR" altLang="en-US" sz="4000">
                <a:latin typeface="한컴 윤체 B"/>
                <a:ea typeface="한컴 윤체 B"/>
              </a:rPr>
              <a:t>원인</a:t>
            </a:r>
            <a:endParaRPr lang="ko-KR" altLang="en-US" sz="4000">
              <a:latin typeface="한컴 윤체 B"/>
              <a:ea typeface="한컴 윤체 B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cover dir="r"/>
  </p:transition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0828" y="375047"/>
            <a:ext cx="1852762" cy="4517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Rockwell Condensed"/>
                <a:ea typeface="-윤고딕350"/>
                <a:cs typeface="Consolas"/>
              </a:rPr>
              <a:t>Made in Yang</a:t>
            </a:r>
            <a:endParaRPr lang="ko-KR" altLang="en-US" sz="2400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Rockwell Condensed"/>
              <a:ea typeface="-윤고딕350"/>
              <a:cs typeface="Consolas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36324" y="807684"/>
            <a:ext cx="17433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196"/>
          <p:cNvSpPr txBox="1"/>
          <p:nvPr/>
        </p:nvSpPr>
        <p:spPr>
          <a:xfrm>
            <a:off x="0" y="0"/>
            <a:ext cx="1348740" cy="14291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8800">
                <a:solidFill>
                  <a:srgbClr val="ffff00"/>
                </a:solidFill>
                <a:latin typeface="Impact"/>
              </a:rPr>
              <a:t>0</a:t>
            </a:r>
            <a:r>
              <a:rPr lang="ko-KR" altLang="en-US" sz="8800">
                <a:solidFill>
                  <a:srgbClr val="ffff00"/>
                </a:solidFill>
                <a:latin typeface="Impact"/>
              </a:rPr>
              <a:t>2</a:t>
            </a:r>
            <a:endParaRPr lang="ko-KR" altLang="en-US" sz="8800">
              <a:solidFill>
                <a:srgbClr val="ffff00"/>
              </a:solidFill>
              <a:latin typeface="Impact"/>
            </a:endParaRPr>
          </a:p>
        </p:txBody>
      </p:sp>
      <p:sp>
        <p:nvSpPr>
          <p:cNvPr id="35" name="내용 개체 틀 2"/>
          <p:cNvSpPr>
            <a:spLocks noGrp="1"/>
          </p:cNvSpPr>
          <p:nvPr/>
        </p:nvSpPr>
        <p:spPr>
          <a:xfrm>
            <a:off x="1356543" y="1692299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p>
            <a:pPr marL="342900" lvl="0" indent="-342900" algn="l" defTabSz="885826" eaLnBrk="1" latinLnBrk="1" hangingPunct="1"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1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외상성</a:t>
            </a:r>
            <a:endParaRPr xmlns:mc="http://schemas.openxmlformats.org/markup-compatibility/2006" xmlns:hp="http://schemas.haansoft.com/office/presentation/8.0" lang="ko-KR" altLang="en-US" sz="2400" b="1" i="0" u="none" kern="1200" mc:Ignorable="hp" hp:hslEmbossed="0">
              <a:solidFill>
                <a:schemeClr val="tx1"/>
              </a:solidFill>
              <a:latin typeface="한컴 백제 B"/>
              <a:ea typeface="한컴 백제 B"/>
            </a:endParaRPr>
          </a:p>
          <a:p>
            <a:pPr marL="342900" indent="-342900" algn="l" defTabSz="885826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-</a:t>
            </a:r>
            <a:r>
              <a:rPr xmlns:mc="http://schemas.openxmlformats.org/markup-compatibility/2006" xmlns:hp="http://schemas.haansoft.com/office/presentation/8.0" lang="ko-KR" altLang="en-US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교통사고</a:t>
            </a:r>
            <a:r>
              <a:rPr xmlns:mc="http://schemas.openxmlformats.org/markup-compatibility/2006" xmlns:hp="http://schemas.haansoft.com/office/presentation/8.0" lang="en-US" altLang="ko-KR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, </a:t>
            </a:r>
            <a:r>
              <a:rPr xmlns:mc="http://schemas.openxmlformats.org/markup-compatibility/2006" xmlns:hp="http://schemas.haansoft.com/office/presentation/8.0" lang="ko-KR" altLang="en-US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추락</a:t>
            </a:r>
            <a:r>
              <a:rPr xmlns:mc="http://schemas.openxmlformats.org/markup-compatibility/2006" xmlns:hp="http://schemas.haansoft.com/office/presentation/8.0" lang="en-US" altLang="ko-KR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, </a:t>
            </a:r>
            <a:r>
              <a:rPr xmlns:mc="http://schemas.openxmlformats.org/markup-compatibility/2006" xmlns:hp="http://schemas.haansoft.com/office/presentation/8.0" lang="ko-KR" altLang="en-US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사고 등</a:t>
            </a:r>
            <a:endParaRPr xmlns:mc="http://schemas.openxmlformats.org/markup-compatibility/2006" xmlns:hp="http://schemas.haansoft.com/office/presentation/8.0" lang="ko-KR" altLang="en-US" sz="2400" b="0" i="0" u="none" kern="1200" mc:Ignorable="hp" hp:hslEmbossed="0">
              <a:solidFill>
                <a:schemeClr val="tx1"/>
              </a:solidFill>
              <a:latin typeface="한컴 백제 B"/>
              <a:ea typeface="한컴 백제 B"/>
            </a:endParaRPr>
          </a:p>
          <a:p>
            <a:pPr marL="342900" lvl="0" indent="-342900" algn="l" defTabSz="885826" eaLnBrk="1" latinLnBrk="1" hangingPunct="1">
              <a:spcBef>
                <a:spcPct val="20000"/>
              </a:spcBef>
              <a:buFont typeface="Arial"/>
              <a:buChar char="•"/>
              <a:defRPr lang="ko-KR" altLang="en-US"/>
            </a:pPr>
            <a:endParaRPr xmlns:mc="http://schemas.openxmlformats.org/markup-compatibility/2006" xmlns:hp="http://schemas.haansoft.com/office/presentation/8.0" lang="ko-KR" altLang="en-US" sz="2400" b="1" i="0" u="none" kern="1200" mc:Ignorable="hp" hp:hslEmbossed="0">
              <a:solidFill>
                <a:schemeClr val="tx1"/>
              </a:solidFill>
              <a:latin typeface="한컴 백제 B"/>
              <a:ea typeface="한컴 백제 B"/>
            </a:endParaRPr>
          </a:p>
          <a:p>
            <a:pPr marL="342900" lvl="0" indent="-342900" algn="l" defTabSz="885826" eaLnBrk="1" latinLnBrk="1" hangingPunct="1"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1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비외상성</a:t>
            </a:r>
            <a:endParaRPr xmlns:mc="http://schemas.openxmlformats.org/markup-compatibility/2006" xmlns:hp="http://schemas.haansoft.com/office/presentation/8.0" lang="ko-KR" altLang="en-US" sz="2400" b="1" i="0" u="none" kern="1200" mc:Ignorable="hp" hp:hslEmbossed="0">
              <a:solidFill>
                <a:schemeClr val="tx1"/>
              </a:solidFill>
              <a:latin typeface="한컴 백제 B"/>
              <a:ea typeface="한컴 백제 B"/>
            </a:endParaRPr>
          </a:p>
          <a:p>
            <a:pPr marL="342900" indent="-342900" algn="l" defTabSz="885826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-</a:t>
            </a:r>
            <a:r>
              <a:rPr xmlns:mc="http://schemas.openxmlformats.org/markup-compatibility/2006" xmlns:hp="http://schemas.haansoft.com/office/presentation/8.0" lang="ko-KR" altLang="en-US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혈관기형</a:t>
            </a:r>
            <a:r>
              <a:rPr xmlns:mc="http://schemas.openxmlformats.org/markup-compatibility/2006" xmlns:hp="http://schemas.haansoft.com/office/presentation/8.0" lang="en-US" altLang="ko-KR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, </a:t>
            </a:r>
            <a:r>
              <a:rPr xmlns:mc="http://schemas.openxmlformats.org/markup-compatibility/2006" xmlns:hp="http://schemas.haansoft.com/office/presentation/8.0" lang="ko-KR" altLang="en-US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색전증</a:t>
            </a:r>
            <a:r>
              <a:rPr xmlns:mc="http://schemas.openxmlformats.org/markup-compatibility/2006" xmlns:hp="http://schemas.haansoft.com/office/presentation/8.0" lang="en-US" altLang="ko-KR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, </a:t>
            </a:r>
            <a:r>
              <a:rPr xmlns:mc="http://schemas.openxmlformats.org/markup-compatibility/2006" xmlns:hp="http://schemas.haansoft.com/office/presentation/8.0" lang="ko-KR" altLang="en-US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혈전증</a:t>
            </a:r>
            <a:r>
              <a:rPr xmlns:mc="http://schemas.openxmlformats.org/markup-compatibility/2006" xmlns:hp="http://schemas.haansoft.com/office/presentation/8.0" lang="en-US" altLang="ko-KR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 </a:t>
            </a:r>
            <a:r>
              <a:rPr xmlns:mc="http://schemas.openxmlformats.org/markup-compatibility/2006" xmlns:hp="http://schemas.haansoft.com/office/presentation/8.0" lang="ko-KR" altLang="en-US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등</a:t>
            </a:r>
            <a:endParaRPr xmlns:mc="http://schemas.openxmlformats.org/markup-compatibility/2006" xmlns:hp="http://schemas.haansoft.com/office/presentation/8.0" lang="ko-KR" altLang="en-US" sz="2400" b="0" i="0" u="none" kern="1200" mc:Ignorable="hp" hp:hslEmbossed="0">
              <a:solidFill>
                <a:schemeClr val="tx1"/>
              </a:solidFill>
              <a:latin typeface="한컴 백제 B"/>
              <a:ea typeface="한컴 백제 B"/>
            </a:endParaRP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676650" y="4067175"/>
            <a:ext cx="5467350" cy="27908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7" name=""/>
          <p:cNvSpPr txBox="1"/>
          <p:nvPr/>
        </p:nvSpPr>
        <p:spPr>
          <a:xfrm>
            <a:off x="1325563" y="484187"/>
            <a:ext cx="4206875" cy="69500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4000">
                <a:latin typeface="한컴 윤체 B"/>
                <a:ea typeface="한컴 윤체 B"/>
              </a:rPr>
              <a:t>SCI </a:t>
            </a:r>
            <a:r>
              <a:rPr lang="ko-KR" altLang="en-US" sz="4000">
                <a:latin typeface="한컴 윤체 B"/>
                <a:ea typeface="한컴 윤체 B"/>
              </a:rPr>
              <a:t>원인</a:t>
            </a:r>
            <a:endParaRPr lang="ko-KR" altLang="en-US" sz="4000">
              <a:latin typeface="한컴 윤체 B"/>
              <a:ea typeface="한컴 윤체 B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cover dir="r"/>
  </p:transition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00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109" y="2498898"/>
            <a:ext cx="4844956" cy="533827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34400">
                <a:solidFill>
                  <a:schemeClr val="bg1"/>
                </a:solidFill>
                <a:latin typeface="Impact"/>
              </a:rPr>
              <a:t>03</a:t>
            </a:r>
            <a:endParaRPr lang="ko-KR" altLang="en-US" sz="34400">
              <a:solidFill>
                <a:schemeClr val="bg1"/>
              </a:solidFill>
              <a:latin typeface="Impac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4090" y="4744864"/>
            <a:ext cx="4788024" cy="1015663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24921" y="4744864"/>
            <a:ext cx="4886194" cy="99680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60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/>
              </a:rPr>
              <a:t>Contet Three</a:t>
            </a:r>
            <a:endParaRPr lang="ko-KR" altLang="en-US" sz="6000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Century Gothic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cover dir="r"/>
  </p:transition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0828" y="375047"/>
            <a:ext cx="1852762" cy="4517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Rockwell Condensed"/>
                <a:ea typeface="-윤고딕350"/>
                <a:cs typeface="Consolas"/>
              </a:rPr>
              <a:t>Made in Yang</a:t>
            </a:r>
            <a:endParaRPr lang="ko-KR" altLang="en-US" sz="2400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Rockwell Condensed"/>
              <a:ea typeface="-윤고딕350"/>
              <a:cs typeface="Consolas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36324" y="807684"/>
            <a:ext cx="17433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9" name="TextBox 196"/>
          <p:cNvSpPr txBox="1"/>
          <p:nvPr/>
        </p:nvSpPr>
        <p:spPr>
          <a:xfrm>
            <a:off x="0" y="0"/>
            <a:ext cx="1377315" cy="14291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8800">
                <a:solidFill>
                  <a:srgbClr val="ff00ac"/>
                </a:solidFill>
                <a:latin typeface="Impact"/>
              </a:rPr>
              <a:t>0</a:t>
            </a:r>
            <a:r>
              <a:rPr lang="ko-KR" altLang="en-US" sz="8800">
                <a:solidFill>
                  <a:srgbClr val="ff00ac"/>
                </a:solidFill>
                <a:latin typeface="Impact"/>
              </a:rPr>
              <a:t>3</a:t>
            </a:r>
            <a:endParaRPr lang="ko-KR" altLang="en-US" sz="8800">
              <a:solidFill>
                <a:srgbClr val="ff00ac"/>
              </a:solidFill>
              <a:latin typeface="Impact"/>
            </a:endParaRPr>
          </a:p>
        </p:txBody>
      </p:sp>
      <p:sp>
        <p:nvSpPr>
          <p:cNvPr id="3080" name="내용 개체 틀 2"/>
          <p:cNvSpPr>
            <a:spLocks noGrp="1"/>
          </p:cNvSpPr>
          <p:nvPr/>
        </p:nvSpPr>
        <p:spPr>
          <a:xfrm>
            <a:off x="457199" y="1951037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p>
            <a:pPr marL="342900" lvl="0" indent="-342900" algn="l" defTabSz="885826" eaLnBrk="1" latinLnBrk="1" hangingPunct="1"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3200" b="1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불완전손상</a:t>
            </a:r>
            <a:endParaRPr xmlns:mc="http://schemas.openxmlformats.org/markup-compatibility/2006" xmlns:hp="http://schemas.haansoft.com/office/presentation/8.0" lang="ko-KR" altLang="en-US" sz="3200" b="1" i="0" u="none" kern="1200" mc:Ignorable="hp" hp:hslEmbossed="0">
              <a:solidFill>
                <a:schemeClr val="tx1"/>
              </a:solidFill>
              <a:latin typeface="한컴 백제 B"/>
              <a:ea typeface="한컴 백제 B"/>
            </a:endParaRPr>
          </a:p>
          <a:p>
            <a:pPr marL="342900" indent="-342900" algn="l" defTabSz="885826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32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  :</a:t>
            </a:r>
            <a:r>
              <a:rPr xmlns:mc="http://schemas.openxmlformats.org/markup-compatibility/2006" xmlns:hp="http://schemas.haansoft.com/office/presentation/8.0" lang="ko-KR" altLang="en-US" sz="32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운동기능이나 감각기능이 부분적으로 </a:t>
            </a:r>
            <a:endParaRPr xmlns:mc="http://schemas.openxmlformats.org/markup-compatibility/2006" xmlns:hp="http://schemas.haansoft.com/office/presentation/8.0" lang="ko-KR" altLang="en-US" sz="3200" b="0" i="0" u="none" kern="1200" mc:Ignorable="hp" hp:hslEmbossed="0">
              <a:solidFill>
                <a:schemeClr val="tx1"/>
              </a:solidFill>
              <a:latin typeface="한컴 백제 B"/>
              <a:ea typeface="한컴 백제 B"/>
            </a:endParaRPr>
          </a:p>
          <a:p>
            <a:pPr marL="342900" indent="-342900" algn="l" defTabSz="885826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32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   </a:t>
            </a:r>
            <a:r>
              <a:rPr xmlns:mc="http://schemas.openxmlformats.org/markup-compatibility/2006" xmlns:hp="http://schemas.haansoft.com/office/presentation/8.0" lang="ko-KR" altLang="en-US" sz="32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나타나는 경우</a:t>
            </a:r>
            <a:endParaRPr xmlns:mc="http://schemas.openxmlformats.org/markup-compatibility/2006" xmlns:hp="http://schemas.haansoft.com/office/presentation/8.0" lang="ko-KR" altLang="en-US" sz="3200" b="0" i="0" u="none" kern="1200" mc:Ignorable="hp" hp:hslEmbossed="0">
              <a:solidFill>
                <a:schemeClr val="tx1"/>
              </a:solidFill>
              <a:latin typeface="한컴 백제 B"/>
              <a:ea typeface="한컴 백제 B"/>
            </a:endParaRPr>
          </a:p>
          <a:p>
            <a:pPr marL="342900" lvl="0" indent="-342900" algn="l" defTabSz="885826" eaLnBrk="1" latinLnBrk="1" hangingPunct="1"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3200" b="1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완전손상</a:t>
            </a:r>
            <a:endParaRPr xmlns:mc="http://schemas.openxmlformats.org/markup-compatibility/2006" xmlns:hp="http://schemas.haansoft.com/office/presentation/8.0" lang="ko-KR" altLang="en-US" sz="3200" b="1" i="0" u="none" kern="1200" mc:Ignorable="hp" hp:hslEmbossed="0">
              <a:solidFill>
                <a:schemeClr val="tx1"/>
              </a:solidFill>
              <a:latin typeface="한컴 백제 B"/>
              <a:ea typeface="한컴 백제 B"/>
            </a:endParaRPr>
          </a:p>
          <a:p>
            <a:pPr marL="342900" lvl="0" indent="-342900" algn="l" defTabSz="885826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3200" b="1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  </a:t>
            </a:r>
            <a:r>
              <a:rPr xmlns:mc="http://schemas.openxmlformats.org/markup-compatibility/2006" xmlns:hp="http://schemas.haansoft.com/office/presentation/8.0" lang="ko-KR" altLang="en-US" sz="320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:운동기능, 감각기능 모두 소실</a:t>
            </a:r>
            <a:endParaRPr xmlns:mc="http://schemas.openxmlformats.org/markup-compatibility/2006" xmlns:hp="http://schemas.haansoft.com/office/presentation/8.0" lang="ko-KR" altLang="en-US" sz="3200" i="0" u="none" kern="1200" mc:Ignorable="hp" hp:hslEmbossed="0">
              <a:solidFill>
                <a:schemeClr val="tx1"/>
              </a:solidFill>
              <a:latin typeface="한컴 백제 B"/>
              <a:ea typeface="한컴 백제 B"/>
            </a:endParaRPr>
          </a:p>
        </p:txBody>
      </p:sp>
      <p:sp>
        <p:nvSpPr>
          <p:cNvPr id="3081" name=""/>
          <p:cNvSpPr txBox="1"/>
          <p:nvPr/>
        </p:nvSpPr>
        <p:spPr>
          <a:xfrm>
            <a:off x="1325563" y="484187"/>
            <a:ext cx="4206875" cy="695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4000">
                <a:latin typeface="한컴 윤체 B"/>
                <a:ea typeface="한컴 윤체 B"/>
              </a:rPr>
              <a:t>SCI </a:t>
            </a:r>
            <a:r>
              <a:rPr lang="ko-KR" altLang="en-US" sz="4000">
                <a:latin typeface="한컴 윤체 B"/>
                <a:ea typeface="한컴 윤체 B"/>
              </a:rPr>
              <a:t>분류</a:t>
            </a:r>
            <a:endParaRPr lang="ko-KR" altLang="en-US" sz="4000">
              <a:latin typeface="한컴 윤체 B"/>
              <a:ea typeface="한컴 윤체 B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cover dir="r"/>
  </p:transition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0828" y="375047"/>
            <a:ext cx="1852762" cy="4517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Rockwell Condensed"/>
                <a:ea typeface="-윤고딕350"/>
                <a:cs typeface="Consolas"/>
              </a:rPr>
              <a:t>Made in Yang</a:t>
            </a:r>
            <a:endParaRPr lang="ko-KR" altLang="en-US" sz="2400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Rockwell Condensed"/>
              <a:ea typeface="-윤고딕350"/>
              <a:cs typeface="Consolas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36324" y="807684"/>
            <a:ext cx="17433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9" name="TextBox 196"/>
          <p:cNvSpPr txBox="1"/>
          <p:nvPr/>
        </p:nvSpPr>
        <p:spPr>
          <a:xfrm>
            <a:off x="0" y="0"/>
            <a:ext cx="1377315" cy="14291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8800">
                <a:solidFill>
                  <a:srgbClr val="ff00ac"/>
                </a:solidFill>
                <a:latin typeface="Impact"/>
              </a:rPr>
              <a:t>0</a:t>
            </a:r>
            <a:r>
              <a:rPr lang="ko-KR" altLang="en-US" sz="8800">
                <a:solidFill>
                  <a:srgbClr val="ff00ac"/>
                </a:solidFill>
                <a:latin typeface="Impact"/>
              </a:rPr>
              <a:t>3</a:t>
            </a:r>
            <a:endParaRPr lang="ko-KR" altLang="en-US" sz="8800">
              <a:solidFill>
                <a:srgbClr val="ff00ac"/>
              </a:solidFill>
              <a:latin typeface="Impact"/>
            </a:endParaRPr>
          </a:p>
        </p:txBody>
      </p:sp>
      <p:sp>
        <p:nvSpPr>
          <p:cNvPr id="3080" name=""/>
          <p:cNvSpPr txBox="1"/>
          <p:nvPr/>
        </p:nvSpPr>
        <p:spPr>
          <a:xfrm>
            <a:off x="1325563" y="484187"/>
            <a:ext cx="4206875" cy="695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4000">
                <a:latin typeface="한컴 윤체 B"/>
                <a:ea typeface="한컴 윤체 B"/>
              </a:rPr>
              <a:t>SCI </a:t>
            </a:r>
            <a:r>
              <a:rPr lang="ko-KR" altLang="en-US" sz="4000">
                <a:latin typeface="한컴 윤체 B"/>
                <a:ea typeface="한컴 윤체 B"/>
              </a:rPr>
              <a:t>분류</a:t>
            </a:r>
            <a:endParaRPr lang="ko-KR" altLang="en-US" sz="4000">
              <a:latin typeface="한컴 윤체 B"/>
              <a:ea typeface="한컴 윤체 B"/>
            </a:endParaRPr>
          </a:p>
        </p:txBody>
      </p:sp>
      <p:pic>
        <p:nvPicPr>
          <p:cNvPr id="308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14856" y="1907998"/>
            <a:ext cx="5714286" cy="3454754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cover dir="r"/>
  </p:transition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0828" y="375047"/>
            <a:ext cx="1852762" cy="4517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Rockwell Condensed"/>
                <a:ea typeface="-윤고딕350"/>
                <a:cs typeface="Consolas"/>
              </a:rPr>
              <a:t>Made in Yang</a:t>
            </a:r>
            <a:endParaRPr lang="ko-KR" altLang="en-US" sz="2400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Rockwell Condensed"/>
              <a:ea typeface="-윤고딕350"/>
              <a:cs typeface="Consolas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36324" y="807684"/>
            <a:ext cx="17433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9" name="TextBox 196"/>
          <p:cNvSpPr txBox="1"/>
          <p:nvPr/>
        </p:nvSpPr>
        <p:spPr>
          <a:xfrm>
            <a:off x="0" y="0"/>
            <a:ext cx="1377315" cy="14291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8800">
                <a:solidFill>
                  <a:srgbClr val="ff00ac"/>
                </a:solidFill>
                <a:latin typeface="Impact"/>
              </a:rPr>
              <a:t>0</a:t>
            </a:r>
            <a:r>
              <a:rPr lang="ko-KR" altLang="en-US" sz="8800">
                <a:solidFill>
                  <a:srgbClr val="ff00ac"/>
                </a:solidFill>
                <a:latin typeface="Impact"/>
              </a:rPr>
              <a:t>3</a:t>
            </a:r>
            <a:endParaRPr lang="ko-KR" altLang="en-US" sz="8800">
              <a:solidFill>
                <a:srgbClr val="ff00ac"/>
              </a:solidFill>
              <a:latin typeface="Impact"/>
            </a:endParaRPr>
          </a:p>
        </p:txBody>
      </p:sp>
      <p:sp>
        <p:nvSpPr>
          <p:cNvPr id="3080" name="내용 개체 틀 2"/>
          <p:cNvSpPr>
            <a:spLocks noGrp="1"/>
          </p:cNvSpPr>
          <p:nvPr/>
        </p:nvSpPr>
        <p:spPr>
          <a:xfrm>
            <a:off x="1155700" y="1949449"/>
            <a:ext cx="8229600" cy="4416425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p>
            <a:pPr marL="342900" lvl="0" indent="-342900" defTabSz="885826" eaLnBrk="1" latinLnBrk="1" hangingPunct="1"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800" b="0" i="0" u="none" kern="1200" mc:Ignorable="hp" hp:hslEmbossed="0">
                <a:solidFill>
                  <a:srgbClr val="ff00ac"/>
                </a:solidFill>
                <a:latin typeface="한컴 백제 B"/>
                <a:ea typeface="한컴 백제 B"/>
              </a:rPr>
              <a:t>B</a:t>
            </a:r>
            <a:r>
              <a:rPr xmlns:mc="http://schemas.openxmlformats.org/markup-compatibility/2006" xmlns:hp="http://schemas.haansoft.com/office/presentation/8.0" lang="en-US" altLang="ko-KR" sz="28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rown-sequard syndrome</a:t>
            </a:r>
            <a:endParaRPr xmlns:mc="http://schemas.openxmlformats.org/markup-compatibility/2006" xmlns:hp="http://schemas.haansoft.com/office/presentation/8.0" lang="en-US" altLang="ko-KR" sz="2800" b="0" i="0" u="none" kern="1200" mc:Ignorable="hp" hp:hslEmbossed="0">
              <a:solidFill>
                <a:schemeClr val="tx1"/>
              </a:solidFill>
              <a:latin typeface="한컴 백제 B"/>
              <a:ea typeface="한컴 백제 B"/>
            </a:endParaRPr>
          </a:p>
          <a:p>
            <a:pPr marL="342900" lvl="0" indent="-342900" defTabSz="885826" eaLnBrk="1" latinLnBrk="1" hangingPunct="1">
              <a:spcBef>
                <a:spcPct val="20000"/>
              </a:spcBef>
              <a:buFont typeface="Arial"/>
              <a:buChar char="•"/>
              <a:defRPr lang="ko-KR" altLang="en-US"/>
            </a:pPr>
            <a:endParaRPr xmlns:mc="http://schemas.openxmlformats.org/markup-compatibility/2006" xmlns:hp="http://schemas.haansoft.com/office/presentation/8.0" lang="en-US" altLang="ko-KR" sz="2800" b="0" i="0" u="none" kern="1200" mc:Ignorable="hp" hp:hslEmbossed="0">
              <a:solidFill>
                <a:srgbClr val="ff00ac"/>
              </a:solidFill>
              <a:latin typeface="한컴 백제 B"/>
              <a:ea typeface="한컴 백제 B"/>
            </a:endParaRPr>
          </a:p>
          <a:p>
            <a:pPr marL="342900" lvl="0" indent="-342900" defTabSz="885826" eaLnBrk="1" latinLnBrk="1" hangingPunct="1"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800" b="0" i="0" u="none" kern="1200" mc:Ignorable="hp" hp:hslEmbossed="0">
                <a:solidFill>
                  <a:srgbClr val="ff00ac"/>
                </a:solidFill>
                <a:latin typeface="한컴 백제 B"/>
                <a:ea typeface="한컴 백제 B"/>
              </a:rPr>
              <a:t>A</a:t>
            </a:r>
            <a:r>
              <a:rPr xmlns:mc="http://schemas.openxmlformats.org/markup-compatibility/2006" xmlns:hp="http://schemas.haansoft.com/office/presentation/8.0" lang="en-US" altLang="ko-KR" sz="28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nterior cord syndrome</a:t>
            </a:r>
            <a:endParaRPr xmlns:mc="http://schemas.openxmlformats.org/markup-compatibility/2006" xmlns:hp="http://schemas.haansoft.com/office/presentation/8.0" lang="en-US" altLang="ko-KR" sz="2800" b="0" i="0" u="none" kern="1200" mc:Ignorable="hp" hp:hslEmbossed="0">
              <a:solidFill>
                <a:schemeClr val="tx1"/>
              </a:solidFill>
              <a:latin typeface="한컴 백제 B"/>
              <a:ea typeface="한컴 백제 B"/>
            </a:endParaRPr>
          </a:p>
          <a:p>
            <a:pPr marL="342900" lvl="0" indent="-342900" defTabSz="885826" eaLnBrk="1" latinLnBrk="1" hangingPunct="1">
              <a:spcBef>
                <a:spcPct val="20000"/>
              </a:spcBef>
              <a:buFont typeface="Arial"/>
              <a:buChar char="•"/>
              <a:defRPr lang="ko-KR" altLang="en-US"/>
            </a:pPr>
            <a:endParaRPr xmlns:mc="http://schemas.openxmlformats.org/markup-compatibility/2006" xmlns:hp="http://schemas.haansoft.com/office/presentation/8.0" lang="en-US" altLang="ko-KR" sz="2800" b="0" i="0" u="none" kern="1200" mc:Ignorable="hp" hp:hslEmbossed="0">
              <a:solidFill>
                <a:srgbClr val="ff00ac"/>
              </a:solidFill>
              <a:latin typeface="한컴 백제 B"/>
              <a:ea typeface="한컴 백제 B"/>
            </a:endParaRPr>
          </a:p>
          <a:p>
            <a:pPr marL="342900" lvl="0" indent="-342900" defTabSz="885826" eaLnBrk="1" latinLnBrk="1" hangingPunct="1"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800" b="0" i="0" u="none" kern="1200" mc:Ignorable="hp" hp:hslEmbossed="0">
                <a:solidFill>
                  <a:srgbClr val="ff00ac"/>
                </a:solidFill>
                <a:latin typeface="한컴 백제 B"/>
                <a:ea typeface="한컴 백제 B"/>
              </a:rPr>
              <a:t>C</a:t>
            </a:r>
            <a:r>
              <a:rPr xmlns:mc="http://schemas.openxmlformats.org/markup-compatibility/2006" xmlns:hp="http://schemas.haansoft.com/office/presentation/8.0" lang="en-US" altLang="ko-KR" sz="28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entral cord syndrome</a:t>
            </a:r>
            <a:endParaRPr xmlns:mc="http://schemas.openxmlformats.org/markup-compatibility/2006" xmlns:hp="http://schemas.haansoft.com/office/presentation/8.0" lang="en-US" altLang="ko-KR" sz="2800" b="0" i="0" u="none" kern="1200" mc:Ignorable="hp" hp:hslEmbossed="0">
              <a:solidFill>
                <a:schemeClr val="tx1"/>
              </a:solidFill>
              <a:latin typeface="한컴 백제 B"/>
              <a:ea typeface="한컴 백제 B"/>
            </a:endParaRPr>
          </a:p>
          <a:p>
            <a:pPr marL="342900" lvl="0" indent="-342900" defTabSz="885826" eaLnBrk="1" latinLnBrk="1" hangingPunct="1">
              <a:spcBef>
                <a:spcPct val="20000"/>
              </a:spcBef>
              <a:buFont typeface="Arial"/>
              <a:buChar char="•"/>
              <a:defRPr lang="ko-KR" altLang="en-US"/>
            </a:pPr>
            <a:endParaRPr xmlns:mc="http://schemas.openxmlformats.org/markup-compatibility/2006" xmlns:hp="http://schemas.haansoft.com/office/presentation/8.0" lang="en-US" altLang="ko-KR" sz="2800" b="0" i="0" u="none" kern="1200" mc:Ignorable="hp" hp:hslEmbossed="0">
              <a:solidFill>
                <a:srgbClr val="ff00ac"/>
              </a:solidFill>
              <a:latin typeface="한컴 백제 B"/>
              <a:ea typeface="한컴 백제 B"/>
            </a:endParaRPr>
          </a:p>
          <a:p>
            <a:pPr marL="342900" lvl="0" indent="-342900" defTabSz="885826" eaLnBrk="1" latinLnBrk="1" hangingPunct="1"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800" b="0" i="0" u="none" kern="1200" mc:Ignorable="hp" hp:hslEmbossed="0">
                <a:solidFill>
                  <a:srgbClr val="ff00ac"/>
                </a:solidFill>
                <a:latin typeface="한컴 백제 B"/>
                <a:ea typeface="한컴 백제 B"/>
              </a:rPr>
              <a:t>P</a:t>
            </a:r>
            <a:r>
              <a:rPr xmlns:mc="http://schemas.openxmlformats.org/markup-compatibility/2006" xmlns:hp="http://schemas.haansoft.com/office/presentation/8.0" lang="en-US" altLang="ko-KR" sz="28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osterior cord syndrome</a:t>
            </a:r>
            <a:endParaRPr xmlns:mc="http://schemas.openxmlformats.org/markup-compatibility/2006" xmlns:hp="http://schemas.haansoft.com/office/presentation/8.0" lang="en-US" altLang="ko-KR" sz="2800" b="0" i="0" u="none" kern="1200" mc:Ignorable="hp" hp:hslEmbossed="0">
              <a:solidFill>
                <a:schemeClr val="tx1"/>
              </a:solidFill>
              <a:latin typeface="한컴 백제 B"/>
              <a:ea typeface="한컴 백제 B"/>
            </a:endParaRPr>
          </a:p>
          <a:p>
            <a:pPr marL="342900" lvl="0" indent="-342900" defTabSz="885826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endParaRPr xmlns:mc="http://schemas.openxmlformats.org/markup-compatibility/2006" xmlns:hp="http://schemas.haansoft.com/office/presentation/8.0" lang="en-US" altLang="ko-KR" sz="2800" b="0" i="0" u="none" kern="1200" mc:Ignorable="hp" hp:hslEmbossed="0">
              <a:solidFill>
                <a:schemeClr val="tx1"/>
              </a:solidFill>
              <a:latin typeface="한컴 백제 B"/>
              <a:ea typeface="한컴 백제 B"/>
            </a:endParaRPr>
          </a:p>
          <a:p>
            <a:pPr marL="342900" lvl="0" indent="-342900" defTabSz="885826" eaLnBrk="1" latinLnBrk="1" hangingPunct="1">
              <a:spcBef>
                <a:spcPct val="20000"/>
              </a:spcBef>
              <a:buFont typeface="Arial"/>
              <a:buChar char="•"/>
              <a:defRPr lang="ko-KR" altLang="en-US"/>
            </a:pPr>
            <a:endParaRPr xmlns:mc="http://schemas.openxmlformats.org/markup-compatibility/2006" xmlns:hp="http://schemas.haansoft.com/office/presentation/8.0" lang="ko-KR" altLang="en-US" sz="2800" b="0" i="0" u="none" kern="1200" mc:Ignorable="hp" hp:hslEmbossed="0">
              <a:solidFill>
                <a:schemeClr val="tx1"/>
              </a:solidFill>
              <a:latin typeface="한컴 백제 B"/>
              <a:ea typeface="한컴 백제 B"/>
            </a:endParaRPr>
          </a:p>
        </p:txBody>
      </p:sp>
      <p:sp>
        <p:nvSpPr>
          <p:cNvPr id="3081" name=""/>
          <p:cNvSpPr txBox="1"/>
          <p:nvPr/>
        </p:nvSpPr>
        <p:spPr>
          <a:xfrm>
            <a:off x="1325563" y="484187"/>
            <a:ext cx="4206875" cy="695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4000">
                <a:latin typeface="한컴 윤체 B"/>
                <a:ea typeface="한컴 윤체 B"/>
              </a:rPr>
              <a:t>SCI </a:t>
            </a:r>
            <a:r>
              <a:rPr lang="ko-KR" altLang="en-US" sz="4000">
                <a:latin typeface="한컴 윤체 B"/>
                <a:ea typeface="한컴 윤체 B"/>
              </a:rPr>
              <a:t>분류</a:t>
            </a:r>
            <a:endParaRPr lang="ko-KR" altLang="en-US" sz="4000">
              <a:latin typeface="한컴 윤체 B"/>
              <a:ea typeface="한컴 윤체 B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cover dir="r"/>
  </p:transition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128494" y="2631629"/>
            <a:ext cx="4015506" cy="4464496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" name="TextBox 2"/>
          <p:cNvSpPr txBox="1"/>
          <p:nvPr/>
        </p:nvSpPr>
        <p:spPr>
          <a:xfrm>
            <a:off x="200828" y="375047"/>
            <a:ext cx="1852762" cy="4517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Rockwell Condensed"/>
                <a:ea typeface="-윤고딕350"/>
                <a:cs typeface="Consolas"/>
              </a:rPr>
              <a:t>Made in Yang</a:t>
            </a:r>
            <a:endParaRPr lang="ko-KR" altLang="en-US" sz="2400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Rockwell Condensed"/>
              <a:ea typeface="-윤고딕350"/>
              <a:cs typeface="Consolas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36324" y="807684"/>
            <a:ext cx="17433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9" name="TextBox 196"/>
          <p:cNvSpPr txBox="1"/>
          <p:nvPr/>
        </p:nvSpPr>
        <p:spPr>
          <a:xfrm>
            <a:off x="0" y="0"/>
            <a:ext cx="1377315" cy="14291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8800">
                <a:solidFill>
                  <a:srgbClr val="ff00ac"/>
                </a:solidFill>
                <a:latin typeface="Impact"/>
              </a:rPr>
              <a:t>0</a:t>
            </a:r>
            <a:r>
              <a:rPr lang="ko-KR" altLang="en-US" sz="8800">
                <a:solidFill>
                  <a:srgbClr val="ff00ac"/>
                </a:solidFill>
                <a:latin typeface="Impact"/>
              </a:rPr>
              <a:t>3</a:t>
            </a:r>
            <a:endParaRPr lang="ko-KR" altLang="en-US" sz="8800">
              <a:solidFill>
                <a:srgbClr val="ff00ac"/>
              </a:solidFill>
              <a:latin typeface="Impact"/>
            </a:endParaRPr>
          </a:p>
        </p:txBody>
      </p:sp>
      <p:sp>
        <p:nvSpPr>
          <p:cNvPr id="3080" name="내용 개체 틀 2"/>
          <p:cNvSpPr>
            <a:spLocks noGrp="1"/>
          </p:cNvSpPr>
          <p:nvPr/>
        </p:nvSpPr>
        <p:spPr>
          <a:xfrm>
            <a:off x="457200" y="3267074"/>
            <a:ext cx="8229600" cy="1192213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p>
            <a:pPr marL="342900" lvl="0" indent="-342900" algn="l" defTabSz="885826" eaLnBrk="1" latinLnBrk="1" hangingPunct="1"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손상부위 아래로 대칭적인 운동감각</a:t>
            </a:r>
            <a:r>
              <a:rPr xmlns:mc="http://schemas.openxmlformats.org/markup-compatibility/2006" xmlns:hp="http://schemas.haansoft.com/office/presentation/8.0" lang="en-US" altLang="ko-KR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, </a:t>
            </a:r>
            <a:r>
              <a:rPr xmlns:mc="http://schemas.openxmlformats.org/markup-compatibility/2006" xmlns:hp="http://schemas.haansoft.com/office/presentation/8.0" lang="ko-KR" altLang="en-US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통각</a:t>
            </a:r>
            <a:r>
              <a:rPr xmlns:mc="http://schemas.openxmlformats.org/markup-compatibility/2006" xmlns:hp="http://schemas.haansoft.com/office/presentation/8.0" lang="en-US" altLang="ko-KR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, </a:t>
            </a:r>
            <a:r>
              <a:rPr xmlns:mc="http://schemas.openxmlformats.org/markup-compatibility/2006" xmlns:hp="http://schemas.haansoft.com/office/presentation/8.0" lang="ko-KR" altLang="en-US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온각 상실</a:t>
            </a:r>
            <a:r>
              <a:rPr xmlns:mc="http://schemas.openxmlformats.org/markup-compatibility/2006" xmlns:hp="http://schemas.haansoft.com/office/presentation/8.0" lang="en-US" altLang="ko-KR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.</a:t>
            </a:r>
            <a:endParaRPr xmlns:mc="http://schemas.openxmlformats.org/markup-compatibility/2006" xmlns:hp="http://schemas.haansoft.com/office/presentation/8.0" lang="en-US" altLang="ko-KR" sz="2400" b="0" i="0" u="none" kern="1200" mc:Ignorable="hp" hp:hslEmbossed="0">
              <a:solidFill>
                <a:schemeClr val="tx1"/>
              </a:solidFill>
              <a:latin typeface="한컴 백제 B"/>
              <a:ea typeface="한컴 백제 B"/>
            </a:endParaRPr>
          </a:p>
          <a:p>
            <a:pPr marL="342900" lvl="0" indent="-342900" algn="l" defTabSz="885826" eaLnBrk="1" latinLnBrk="1" hangingPunct="1"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위치감각과 진동감각 보존</a:t>
            </a:r>
            <a:r>
              <a:rPr xmlns:mc="http://schemas.openxmlformats.org/markup-compatibility/2006" xmlns:hp="http://schemas.haansoft.com/office/presentation/8.0" lang="en-US" altLang="ko-KR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.</a:t>
            </a:r>
            <a:endParaRPr xmlns:mc="http://schemas.openxmlformats.org/markup-compatibility/2006" xmlns:hp="http://schemas.haansoft.com/office/presentation/8.0" lang="ko-KR" altLang="en-US" sz="2400" b="0" i="0" u="none" kern="1200" mc:Ignorable="hp" hp:hslEmbossed="0">
              <a:solidFill>
                <a:schemeClr val="tx1"/>
              </a:solidFill>
              <a:latin typeface="한컴 백제 B"/>
              <a:ea typeface="한컴 백제 B"/>
            </a:endParaRPr>
          </a:p>
        </p:txBody>
      </p:sp>
      <p:sp>
        <p:nvSpPr>
          <p:cNvPr id="3081" name="제목 1"/>
          <p:cNvSpPr>
            <a:spLocks noGrp="1"/>
          </p:cNvSpPr>
          <p:nvPr/>
        </p:nvSpPr>
        <p:spPr>
          <a:xfrm>
            <a:off x="457200" y="2111374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p>
            <a:pPr lvl="0" defTabSz="885826" eaLnBrk="1" latinLnBrk="1" hangingPunct="1">
              <a:spcBef>
                <a:spcPct val="0"/>
              </a:spcBef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4400" b="0" i="0" u="none" kern="1200" mc:Ignorable="hp" hp:hslEmbossed="0">
                <a:solidFill>
                  <a:srgbClr val="ff00ac"/>
                </a:solidFill>
                <a:latin typeface="Impact"/>
                <a:ea typeface="+mj-ea"/>
                <a:cs typeface="+mj-cs"/>
              </a:rPr>
              <a:t>A</a:t>
            </a:r>
            <a:r>
              <a:rPr xmlns:mc="http://schemas.openxmlformats.org/markup-compatibility/2006" xmlns:hp="http://schemas.haansoft.com/office/presentation/8.0" lang="en-US" altLang="ko-KR" sz="4400" b="0" i="0" u="none" kern="1200" mc:Ignorable="hp" hp:hslEmbossed="0">
                <a:solidFill>
                  <a:schemeClr val="tx1"/>
                </a:solidFill>
                <a:latin typeface="Impact"/>
                <a:ea typeface="+mj-ea"/>
                <a:cs typeface="+mj-cs"/>
              </a:rPr>
              <a:t>nterior cord syndrome</a:t>
            </a:r>
            <a:endParaRPr xmlns:mc="http://schemas.openxmlformats.org/markup-compatibility/2006" xmlns:hp="http://schemas.haansoft.com/office/presentation/8.0" lang="ko-KR" altLang="en-US" sz="4400" b="0" i="0" u="none" kern="1200" mc:Ignorable="hp" hp:hslEmbossed="0">
              <a:solidFill>
                <a:schemeClr val="tx1"/>
              </a:solidFill>
              <a:latin typeface="Impact"/>
              <a:ea typeface="+mj-ea"/>
              <a:cs typeface="+mj-cs"/>
            </a:endParaRPr>
          </a:p>
        </p:txBody>
      </p:sp>
      <p:sp>
        <p:nvSpPr>
          <p:cNvPr id="3083" name=""/>
          <p:cNvSpPr txBox="1"/>
          <p:nvPr/>
        </p:nvSpPr>
        <p:spPr>
          <a:xfrm>
            <a:off x="1477963" y="636587"/>
            <a:ext cx="4206875" cy="695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4000">
                <a:latin typeface="한컴 윤체 B"/>
                <a:ea typeface="한컴 윤체 B"/>
              </a:rPr>
              <a:t>SCI </a:t>
            </a:r>
            <a:r>
              <a:rPr lang="ko-KR" altLang="en-US" sz="4000">
                <a:latin typeface="한컴 윤체 B"/>
                <a:ea typeface="한컴 윤체 B"/>
              </a:rPr>
              <a:t>분류</a:t>
            </a:r>
            <a:endParaRPr lang="ko-KR" altLang="en-US" sz="4000">
              <a:latin typeface="한컴 윤체 B"/>
              <a:ea typeface="한컴 윤체 B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cover dir="r"/>
  </p:transition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2"/>
          <p:cNvPicPr>
            <a:picLocks noChangeAspect="1" noChangeArrowheads="1"/>
          </p:cNvPicPr>
          <p:nvPr/>
        </p:nvPicPr>
        <p:blipFill rotWithShape="1">
          <a:blip r:embed="rId2"/>
          <a:srcRect r="4760" b="5650"/>
          <a:stretch>
            <a:fillRect/>
          </a:stretch>
        </p:blipFill>
        <p:spPr>
          <a:xfrm>
            <a:off x="5653635" y="2849511"/>
            <a:ext cx="3490365" cy="4008488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" name="TextBox 2"/>
          <p:cNvSpPr txBox="1"/>
          <p:nvPr/>
        </p:nvSpPr>
        <p:spPr>
          <a:xfrm>
            <a:off x="200828" y="375047"/>
            <a:ext cx="1852762" cy="4517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Rockwell Condensed"/>
                <a:ea typeface="-윤고딕350"/>
                <a:cs typeface="Consolas"/>
              </a:rPr>
              <a:t>Made in Yang</a:t>
            </a:r>
            <a:endParaRPr lang="ko-KR" altLang="en-US" sz="2400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Rockwell Condensed"/>
              <a:ea typeface="-윤고딕350"/>
              <a:cs typeface="Consolas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36324" y="807684"/>
            <a:ext cx="17433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9" name="TextBox 196"/>
          <p:cNvSpPr txBox="1"/>
          <p:nvPr/>
        </p:nvSpPr>
        <p:spPr>
          <a:xfrm>
            <a:off x="0" y="0"/>
            <a:ext cx="1377315" cy="14291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8800">
                <a:solidFill>
                  <a:srgbClr val="ff00ac"/>
                </a:solidFill>
                <a:latin typeface="Impact"/>
              </a:rPr>
              <a:t>0</a:t>
            </a:r>
            <a:r>
              <a:rPr lang="ko-KR" altLang="en-US" sz="8800">
                <a:solidFill>
                  <a:srgbClr val="ff00ac"/>
                </a:solidFill>
                <a:latin typeface="Impact"/>
              </a:rPr>
              <a:t>3</a:t>
            </a:r>
            <a:endParaRPr lang="ko-KR" altLang="en-US" sz="8800">
              <a:solidFill>
                <a:srgbClr val="ff00ac"/>
              </a:solidFill>
              <a:latin typeface="Impact"/>
            </a:endParaRPr>
          </a:p>
        </p:txBody>
      </p:sp>
      <p:sp>
        <p:nvSpPr>
          <p:cNvPr id="3080" name="내용 개체 틀 3"/>
          <p:cNvSpPr>
            <a:spLocks noGrp="1"/>
          </p:cNvSpPr>
          <p:nvPr/>
        </p:nvSpPr>
        <p:spPr>
          <a:xfrm>
            <a:off x="457200" y="3000375"/>
            <a:ext cx="8229600" cy="1541462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p>
            <a:pPr marL="342900" lvl="0" indent="-342900" algn="l" defTabSz="885826" eaLnBrk="1" latinLnBrk="1" hangingPunct="1"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척수의 반쪽 절단</a:t>
            </a:r>
            <a:r>
              <a:rPr xmlns:mc="http://schemas.openxmlformats.org/markup-compatibility/2006" xmlns:hp="http://schemas.haansoft.com/office/presentation/8.0" lang="en-US" altLang="ko-KR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.</a:t>
            </a:r>
            <a:endParaRPr xmlns:mc="http://schemas.openxmlformats.org/markup-compatibility/2006" xmlns:hp="http://schemas.haansoft.com/office/presentation/8.0" lang="en-US" altLang="ko-KR" sz="2400" b="0" i="0" u="none" kern="1200" mc:Ignorable="hp" hp:hslEmbossed="0">
              <a:solidFill>
                <a:schemeClr val="tx1"/>
              </a:solidFill>
              <a:latin typeface="한컴 백제 B"/>
              <a:ea typeface="한컴 백제 B"/>
            </a:endParaRPr>
          </a:p>
          <a:p>
            <a:pPr marL="342900" lvl="0" indent="-342900" algn="l" defTabSz="885826" eaLnBrk="1" latinLnBrk="1" hangingPunct="1"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동측 손상부위 이하 운동기능과 위치감각 소실</a:t>
            </a:r>
            <a:r>
              <a:rPr xmlns:mc="http://schemas.openxmlformats.org/markup-compatibility/2006" xmlns:hp="http://schemas.haansoft.com/office/presentation/8.0" lang="en-US" altLang="ko-KR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.</a:t>
            </a:r>
            <a:endParaRPr xmlns:mc="http://schemas.openxmlformats.org/markup-compatibility/2006" xmlns:hp="http://schemas.haansoft.com/office/presentation/8.0" lang="en-US" altLang="ko-KR" sz="2400" b="0" i="0" u="none" kern="1200" mc:Ignorable="hp" hp:hslEmbossed="0">
              <a:solidFill>
                <a:schemeClr val="tx1"/>
              </a:solidFill>
              <a:latin typeface="한컴 백제 B"/>
              <a:ea typeface="한컴 백제 B"/>
            </a:endParaRPr>
          </a:p>
          <a:p>
            <a:pPr marL="342900" lvl="0" indent="-342900" algn="l" defTabSz="885826" eaLnBrk="1" latinLnBrk="1" hangingPunct="1"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밪대측의 통각과 온각이 상실</a:t>
            </a:r>
            <a:r>
              <a:rPr xmlns:mc="http://schemas.openxmlformats.org/markup-compatibility/2006" xmlns:hp="http://schemas.haansoft.com/office/presentation/8.0" lang="en-US" altLang="ko-KR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.</a:t>
            </a:r>
            <a:endParaRPr xmlns:mc="http://schemas.openxmlformats.org/markup-compatibility/2006" xmlns:hp="http://schemas.haansoft.com/office/presentation/8.0" lang="ko-KR" altLang="en-US" sz="2400" b="0" i="0" u="none" kern="1200" mc:Ignorable="hp" hp:hslEmbossed="0">
              <a:solidFill>
                <a:schemeClr val="tx1"/>
              </a:solidFill>
              <a:latin typeface="한컴 백제 B"/>
              <a:ea typeface="한컴 백제 B"/>
            </a:endParaRPr>
          </a:p>
        </p:txBody>
      </p:sp>
      <p:sp>
        <p:nvSpPr>
          <p:cNvPr id="3081" name="제목 1"/>
          <p:cNvSpPr>
            <a:spLocks noGrp="1"/>
          </p:cNvSpPr>
          <p:nvPr/>
        </p:nvSpPr>
        <p:spPr>
          <a:xfrm>
            <a:off x="457199" y="1830387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p>
            <a:pPr lvl="0" defTabSz="885826" eaLnBrk="1" latinLnBrk="1" hangingPunct="1">
              <a:spcBef>
                <a:spcPct val="0"/>
              </a:spcBef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4400" b="0" i="0" u="none" kern="1200" mc:Ignorable="hp" hp:hslEmbossed="0">
                <a:solidFill>
                  <a:srgbClr val="ff00ac"/>
                </a:solidFill>
                <a:latin typeface="Impact"/>
                <a:ea typeface="+mj-ea"/>
                <a:cs typeface="+mj-cs"/>
              </a:rPr>
              <a:t>B</a:t>
            </a:r>
            <a:r>
              <a:rPr xmlns:mc="http://schemas.openxmlformats.org/markup-compatibility/2006" xmlns:hp="http://schemas.haansoft.com/office/presentation/8.0" lang="en-US" altLang="ko-KR" sz="4400" b="0" i="0" u="none" kern="1200" mc:Ignorable="hp" hp:hslEmbossed="0">
                <a:solidFill>
                  <a:schemeClr val="tx1"/>
                </a:solidFill>
                <a:latin typeface="Impact"/>
                <a:ea typeface="+mj-ea"/>
                <a:cs typeface="+mj-cs"/>
              </a:rPr>
              <a:t>rown-sequard syndrome</a:t>
            </a:r>
            <a:endParaRPr xmlns:mc="http://schemas.openxmlformats.org/markup-compatibility/2006" xmlns:hp="http://schemas.haansoft.com/office/presentation/8.0" lang="ko-KR" altLang="en-US" sz="4400" b="0" i="0" u="none" kern="1200" mc:Ignorable="hp" hp:hslEmbossed="0">
              <a:solidFill>
                <a:schemeClr val="tx1"/>
              </a:solidFill>
              <a:latin typeface="Impact"/>
              <a:ea typeface="+mj-ea"/>
              <a:cs typeface="+mj-cs"/>
            </a:endParaRPr>
          </a:p>
        </p:txBody>
      </p:sp>
      <p:sp>
        <p:nvSpPr>
          <p:cNvPr id="3083" name=""/>
          <p:cNvSpPr txBox="1"/>
          <p:nvPr/>
        </p:nvSpPr>
        <p:spPr>
          <a:xfrm>
            <a:off x="1477963" y="636587"/>
            <a:ext cx="4206875" cy="695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4000">
                <a:latin typeface="한컴 윤체 B"/>
                <a:ea typeface="한컴 윤체 B"/>
              </a:rPr>
              <a:t>SCI </a:t>
            </a:r>
            <a:r>
              <a:rPr lang="ko-KR" altLang="en-US" sz="4000">
                <a:latin typeface="한컴 윤체 B"/>
                <a:ea typeface="한컴 윤체 B"/>
              </a:rPr>
              <a:t>분류</a:t>
            </a:r>
            <a:endParaRPr lang="ko-KR" altLang="en-US" sz="4000">
              <a:latin typeface="한컴 윤체 B"/>
              <a:ea typeface="한컴 윤체 B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cover dir="r"/>
  </p:transition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173200" y="2538000"/>
            <a:ext cx="3969136" cy="4320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" name="TextBox 2"/>
          <p:cNvSpPr txBox="1"/>
          <p:nvPr/>
        </p:nvSpPr>
        <p:spPr>
          <a:xfrm>
            <a:off x="200828" y="375047"/>
            <a:ext cx="1852762" cy="4517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Rockwell Condensed"/>
                <a:ea typeface="-윤고딕350"/>
                <a:cs typeface="Consolas"/>
              </a:rPr>
              <a:t>Made in Yang</a:t>
            </a:r>
            <a:endParaRPr lang="ko-KR" altLang="en-US" sz="2400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Rockwell Condensed"/>
              <a:ea typeface="-윤고딕350"/>
              <a:cs typeface="Consolas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36324" y="807684"/>
            <a:ext cx="17433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9" name="TextBox 196"/>
          <p:cNvSpPr txBox="1"/>
          <p:nvPr/>
        </p:nvSpPr>
        <p:spPr>
          <a:xfrm>
            <a:off x="0" y="0"/>
            <a:ext cx="1377315" cy="14291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8800">
                <a:solidFill>
                  <a:srgbClr val="ff00ac"/>
                </a:solidFill>
                <a:latin typeface="Impact"/>
              </a:rPr>
              <a:t>0</a:t>
            </a:r>
            <a:r>
              <a:rPr lang="ko-KR" altLang="en-US" sz="8800">
                <a:solidFill>
                  <a:srgbClr val="ff00ac"/>
                </a:solidFill>
                <a:latin typeface="Impact"/>
              </a:rPr>
              <a:t>3</a:t>
            </a:r>
            <a:endParaRPr lang="ko-KR" altLang="en-US" sz="8800">
              <a:solidFill>
                <a:srgbClr val="ff00ac"/>
              </a:solidFill>
              <a:latin typeface="Impact"/>
            </a:endParaRPr>
          </a:p>
        </p:txBody>
      </p:sp>
      <p:sp>
        <p:nvSpPr>
          <p:cNvPr id="3080" name="내용 개체 틀 2"/>
          <p:cNvSpPr>
            <a:spLocks noGrp="1"/>
          </p:cNvSpPr>
          <p:nvPr/>
        </p:nvSpPr>
        <p:spPr>
          <a:xfrm>
            <a:off x="488950" y="2981324"/>
            <a:ext cx="7737476" cy="1573212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p>
            <a:pPr marL="342900" lvl="0" indent="-342900" algn="l" defTabSz="885826" eaLnBrk="1" latinLnBrk="1" hangingPunct="1"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다리보다는 팔이 더 심한 증상</a:t>
            </a:r>
            <a:r>
              <a:rPr xmlns:mc="http://schemas.openxmlformats.org/markup-compatibility/2006" xmlns:hp="http://schemas.haansoft.com/office/presentation/8.0" lang="en-US" altLang="ko-KR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.</a:t>
            </a:r>
            <a:endParaRPr xmlns:mc="http://schemas.openxmlformats.org/markup-compatibility/2006" xmlns:hp="http://schemas.haansoft.com/office/presentation/8.0" lang="en-US" altLang="ko-KR" sz="2400" b="0" i="0" u="none" kern="1200" mc:Ignorable="hp" hp:hslEmbossed="0">
              <a:solidFill>
                <a:schemeClr val="tx1"/>
              </a:solidFill>
              <a:latin typeface="한컴 백제 B"/>
              <a:ea typeface="한컴 백제 B"/>
            </a:endParaRPr>
          </a:p>
          <a:p>
            <a:pPr marL="342900" lvl="0" indent="-342900" algn="l" defTabSz="885826" eaLnBrk="1" latinLnBrk="1" hangingPunct="1"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손상부위 이하에서 운동기능이 감각소실보다 크게 나타남</a:t>
            </a:r>
            <a:r>
              <a:rPr xmlns:mc="http://schemas.openxmlformats.org/markup-compatibility/2006" xmlns:hp="http://schemas.haansoft.com/office/presentation/8.0" lang="en-US" altLang="ko-KR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.</a:t>
            </a:r>
            <a:endParaRPr xmlns:mc="http://schemas.openxmlformats.org/markup-compatibility/2006" xmlns:hp="http://schemas.haansoft.com/office/presentation/8.0" lang="en-US" altLang="ko-KR" sz="2400" b="0" i="0" u="none" kern="1200" mc:Ignorable="hp" hp:hslEmbossed="0">
              <a:solidFill>
                <a:schemeClr val="tx1"/>
              </a:solidFill>
              <a:latin typeface="한컴 백제 B"/>
              <a:ea typeface="한컴 백제 B"/>
            </a:endParaRPr>
          </a:p>
          <a:p>
            <a:pPr marL="342900" lvl="0" indent="-342900" algn="l" defTabSz="885826" eaLnBrk="1" latinLnBrk="1" hangingPunct="1"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방광</a:t>
            </a:r>
            <a:r>
              <a:rPr xmlns:mc="http://schemas.openxmlformats.org/markup-compatibility/2006" xmlns:hp="http://schemas.haansoft.com/office/presentation/8.0" lang="en-US" altLang="ko-KR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, </a:t>
            </a:r>
            <a:r>
              <a:rPr xmlns:mc="http://schemas.openxmlformats.org/markup-compatibility/2006" xmlns:hp="http://schemas.haansoft.com/office/presentation/8.0" lang="ko-KR" altLang="en-US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직장</a:t>
            </a:r>
            <a:r>
              <a:rPr xmlns:mc="http://schemas.openxmlformats.org/markup-compatibility/2006" xmlns:hp="http://schemas.haansoft.com/office/presentation/8.0" lang="en-US" altLang="ko-KR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, </a:t>
            </a:r>
            <a:r>
              <a:rPr xmlns:mc="http://schemas.openxmlformats.org/markup-compatibility/2006" xmlns:hp="http://schemas.haansoft.com/office/presentation/8.0" lang="ko-KR" altLang="en-US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성기능은 유지</a:t>
            </a:r>
            <a:r>
              <a:rPr xmlns:mc="http://schemas.openxmlformats.org/markup-compatibility/2006" xmlns:hp="http://schemas.haansoft.com/office/presentation/8.0" lang="en-US" altLang="ko-KR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.</a:t>
            </a:r>
            <a:endParaRPr xmlns:mc="http://schemas.openxmlformats.org/markup-compatibility/2006" xmlns:hp="http://schemas.haansoft.com/office/presentation/8.0" lang="ko-KR" altLang="en-US" sz="2400" b="0" i="0" u="none" kern="1200" mc:Ignorable="hp" hp:hslEmbossed="0">
              <a:solidFill>
                <a:schemeClr val="tx1"/>
              </a:solidFill>
              <a:latin typeface="한컴 백제 B"/>
              <a:ea typeface="한컴 백제 B"/>
            </a:endParaRPr>
          </a:p>
        </p:txBody>
      </p:sp>
      <p:sp>
        <p:nvSpPr>
          <p:cNvPr id="3081" name="제목 1"/>
          <p:cNvSpPr>
            <a:spLocks noGrp="1"/>
          </p:cNvSpPr>
          <p:nvPr/>
        </p:nvSpPr>
        <p:spPr>
          <a:xfrm>
            <a:off x="457200" y="1830387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p>
            <a:pPr lvl="0" defTabSz="885826" eaLnBrk="1" latinLnBrk="1" hangingPunct="1">
              <a:spcBef>
                <a:spcPct val="0"/>
              </a:spcBef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4400" b="0" i="0" u="none" kern="1200" mc:Ignorable="hp" hp:hslEmbossed="0">
                <a:solidFill>
                  <a:srgbClr val="ff00ac"/>
                </a:solidFill>
                <a:latin typeface="Impact"/>
                <a:ea typeface="+mj-ea"/>
                <a:cs typeface="+mj-cs"/>
              </a:rPr>
              <a:t>C</a:t>
            </a:r>
            <a:r>
              <a:rPr xmlns:mc="http://schemas.openxmlformats.org/markup-compatibility/2006" xmlns:hp="http://schemas.haansoft.com/office/presentation/8.0" lang="en-US" altLang="ko-KR" sz="4400" b="0" i="0" u="none" kern="1200" mc:Ignorable="hp" hp:hslEmbossed="0">
                <a:solidFill>
                  <a:schemeClr val="tx1"/>
                </a:solidFill>
                <a:latin typeface="Impact"/>
                <a:ea typeface="+mj-ea"/>
                <a:cs typeface="+mj-cs"/>
              </a:rPr>
              <a:t>entral cord syndrome</a:t>
            </a:r>
            <a:endParaRPr xmlns:mc="http://schemas.openxmlformats.org/markup-compatibility/2006" xmlns:hp="http://schemas.haansoft.com/office/presentation/8.0" lang="ko-KR" altLang="en-US" sz="4400" b="0" i="0" u="none" kern="1200" mc:Ignorable="hp" hp:hslEmbossed="0">
              <a:solidFill>
                <a:schemeClr val="tx1"/>
              </a:solidFill>
              <a:latin typeface="Impact"/>
              <a:ea typeface="+mj-ea"/>
              <a:cs typeface="+mj-cs"/>
            </a:endParaRPr>
          </a:p>
        </p:txBody>
      </p:sp>
      <p:sp>
        <p:nvSpPr>
          <p:cNvPr id="3083" name=""/>
          <p:cNvSpPr txBox="1"/>
          <p:nvPr/>
        </p:nvSpPr>
        <p:spPr>
          <a:xfrm>
            <a:off x="1477963" y="636587"/>
            <a:ext cx="4206875" cy="695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4000">
                <a:latin typeface="한컴 윤체 B"/>
                <a:ea typeface="한컴 윤체 B"/>
              </a:rPr>
              <a:t>SCI </a:t>
            </a:r>
            <a:r>
              <a:rPr lang="ko-KR" altLang="en-US" sz="4000">
                <a:latin typeface="한컴 윤체 B"/>
                <a:ea typeface="한컴 윤체 B"/>
              </a:rPr>
              <a:t>분류</a:t>
            </a:r>
            <a:endParaRPr lang="ko-KR" altLang="en-US" sz="4000">
              <a:latin typeface="한컴 윤체 B"/>
              <a:ea typeface="한컴 윤체 B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cover dir="r"/>
  </p:transition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420370" y="3095426"/>
            <a:ext cx="3723630" cy="4032448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" name="TextBox 2"/>
          <p:cNvSpPr txBox="1"/>
          <p:nvPr/>
        </p:nvSpPr>
        <p:spPr>
          <a:xfrm>
            <a:off x="200828" y="375047"/>
            <a:ext cx="1852762" cy="4517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Rockwell Condensed"/>
                <a:ea typeface="-윤고딕350"/>
                <a:cs typeface="Consolas"/>
              </a:rPr>
              <a:t>Made in Yang</a:t>
            </a:r>
            <a:endParaRPr lang="ko-KR" altLang="en-US" sz="2400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Rockwell Condensed"/>
              <a:ea typeface="-윤고딕350"/>
              <a:cs typeface="Consolas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36324" y="807684"/>
            <a:ext cx="17433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9" name="TextBox 196"/>
          <p:cNvSpPr txBox="1"/>
          <p:nvPr/>
        </p:nvSpPr>
        <p:spPr>
          <a:xfrm>
            <a:off x="0" y="0"/>
            <a:ext cx="1377315" cy="14291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8800">
                <a:solidFill>
                  <a:srgbClr val="ff00ac"/>
                </a:solidFill>
                <a:latin typeface="Impact"/>
              </a:rPr>
              <a:t>0</a:t>
            </a:r>
            <a:r>
              <a:rPr lang="ko-KR" altLang="en-US" sz="8800">
                <a:solidFill>
                  <a:srgbClr val="ff00ac"/>
                </a:solidFill>
                <a:latin typeface="Impact"/>
              </a:rPr>
              <a:t>3</a:t>
            </a:r>
            <a:endParaRPr lang="ko-KR" altLang="en-US" sz="8800">
              <a:solidFill>
                <a:srgbClr val="ff00ac"/>
              </a:solidFill>
              <a:latin typeface="Impact"/>
            </a:endParaRPr>
          </a:p>
        </p:txBody>
      </p:sp>
      <p:sp>
        <p:nvSpPr>
          <p:cNvPr id="3081" name="내용 개체 틀 2"/>
          <p:cNvSpPr>
            <a:spLocks noGrp="1"/>
          </p:cNvSpPr>
          <p:nvPr/>
        </p:nvSpPr>
        <p:spPr>
          <a:xfrm>
            <a:off x="457199" y="2933700"/>
            <a:ext cx="8229600" cy="1335086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p>
            <a:pPr marL="342900" lvl="0" indent="-342900" algn="l" defTabSz="885826" eaLnBrk="1" latinLnBrk="1" hangingPunct="1"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손상부위 이하로 동측의 위치감각</a:t>
            </a:r>
            <a:r>
              <a:rPr xmlns:mc="http://schemas.openxmlformats.org/markup-compatibility/2006" xmlns:hp="http://schemas.haansoft.com/office/presentation/8.0" lang="en-US" altLang="ko-KR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, </a:t>
            </a:r>
            <a:r>
              <a:rPr xmlns:mc="http://schemas.openxmlformats.org/markup-compatibility/2006" xmlns:hp="http://schemas.haansoft.com/office/presentation/8.0" lang="ko-KR" altLang="en-US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고유수용성 감각</a:t>
            </a:r>
            <a:r>
              <a:rPr xmlns:mc="http://schemas.openxmlformats.org/markup-compatibility/2006" xmlns:hp="http://schemas.haansoft.com/office/presentation/8.0" lang="en-US" altLang="ko-KR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, </a:t>
            </a:r>
            <a:r>
              <a:rPr xmlns:mc="http://schemas.openxmlformats.org/markup-compatibility/2006" xmlns:hp="http://schemas.haansoft.com/office/presentation/8.0" lang="ko-KR" altLang="en-US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식별감각은 소실</a:t>
            </a:r>
            <a:r>
              <a:rPr xmlns:mc="http://schemas.openxmlformats.org/markup-compatibility/2006" xmlns:hp="http://schemas.haansoft.com/office/presentation/8.0" lang="en-US" altLang="ko-KR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.</a:t>
            </a:r>
            <a:endParaRPr xmlns:mc="http://schemas.openxmlformats.org/markup-compatibility/2006" xmlns:hp="http://schemas.haansoft.com/office/presentation/8.0" lang="en-US" altLang="ko-KR" sz="2400" b="0" i="0" u="none" kern="1200" mc:Ignorable="hp" hp:hslEmbossed="0">
              <a:solidFill>
                <a:schemeClr val="tx1"/>
              </a:solidFill>
              <a:latin typeface="한컴 백제 B"/>
              <a:ea typeface="한컴 백제 B"/>
            </a:endParaRPr>
          </a:p>
          <a:p>
            <a:pPr marL="342900" lvl="0" indent="-342900" algn="l" defTabSz="885826" eaLnBrk="1" latinLnBrk="1" hangingPunct="1"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운동기능</a:t>
            </a:r>
            <a:r>
              <a:rPr xmlns:mc="http://schemas.openxmlformats.org/markup-compatibility/2006" xmlns:hp="http://schemas.haansoft.com/office/presentation/8.0" lang="en-US" altLang="ko-KR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, </a:t>
            </a:r>
            <a:r>
              <a:rPr xmlns:mc="http://schemas.openxmlformats.org/markup-compatibility/2006" xmlns:hp="http://schemas.haansoft.com/office/presentation/8.0" lang="ko-KR" altLang="en-US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통각</a:t>
            </a:r>
            <a:r>
              <a:rPr xmlns:mc="http://schemas.openxmlformats.org/markup-compatibility/2006" xmlns:hp="http://schemas.haansoft.com/office/presentation/8.0" lang="en-US" altLang="ko-KR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, </a:t>
            </a:r>
            <a:r>
              <a:rPr xmlns:mc="http://schemas.openxmlformats.org/markup-compatibility/2006" xmlns:hp="http://schemas.haansoft.com/office/presentation/8.0" lang="ko-KR" altLang="en-US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가벼운 촉각 보존</a:t>
            </a:r>
            <a:r>
              <a:rPr xmlns:mc="http://schemas.openxmlformats.org/markup-compatibility/2006" xmlns:hp="http://schemas.haansoft.com/office/presentation/8.0" lang="en-US" altLang="ko-KR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.</a:t>
            </a:r>
            <a:endParaRPr xmlns:mc="http://schemas.openxmlformats.org/markup-compatibility/2006" xmlns:hp="http://schemas.haansoft.com/office/presentation/8.0" lang="en-US" altLang="ko-KR" sz="2400" b="0" i="0" u="none" kern="1200" mc:Ignorable="hp" hp:hslEmbossed="0">
              <a:solidFill>
                <a:schemeClr val="tx1"/>
              </a:solidFill>
              <a:latin typeface="한컴 백제 B"/>
              <a:ea typeface="한컴 백제 B"/>
            </a:endParaRPr>
          </a:p>
          <a:p>
            <a:pPr marL="342900" indent="-342900" algn="l" defTabSz="885826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endParaRPr xmlns:mc="http://schemas.openxmlformats.org/markup-compatibility/2006" xmlns:hp="http://schemas.haansoft.com/office/presentation/8.0" lang="ko-KR" altLang="en-US" sz="2400" b="0" i="0" u="none" kern="1200" mc:Ignorable="hp" hp:hslEmbossed="0">
              <a:solidFill>
                <a:schemeClr val="tx1"/>
              </a:solidFill>
              <a:latin typeface="한컴 백제 B"/>
              <a:ea typeface="한컴 백제 B"/>
            </a:endParaRPr>
          </a:p>
        </p:txBody>
      </p:sp>
      <p:sp>
        <p:nvSpPr>
          <p:cNvPr id="3083" name="제목 1"/>
          <p:cNvSpPr>
            <a:spLocks noGrp="1"/>
          </p:cNvSpPr>
          <p:nvPr/>
        </p:nvSpPr>
        <p:spPr>
          <a:xfrm>
            <a:off x="457199" y="1846262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p>
            <a:pPr lvl="0" defTabSz="885826" eaLnBrk="1" latinLnBrk="1" hangingPunct="1">
              <a:spcBef>
                <a:spcPct val="0"/>
              </a:spcBef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4400" b="0" i="0" u="none" kern="1200" mc:Ignorable="hp" hp:hslEmbossed="0">
                <a:solidFill>
                  <a:srgbClr val="ff00ac"/>
                </a:solidFill>
                <a:latin typeface="Impact"/>
                <a:ea typeface="+mj-ea"/>
                <a:cs typeface="+mj-cs"/>
              </a:rPr>
              <a:t>P</a:t>
            </a:r>
            <a:r>
              <a:rPr xmlns:mc="http://schemas.openxmlformats.org/markup-compatibility/2006" xmlns:hp="http://schemas.haansoft.com/office/presentation/8.0" lang="en-US" altLang="ko-KR" sz="4400" b="0" i="0" u="none" kern="1200" mc:Ignorable="hp" hp:hslEmbossed="0">
                <a:solidFill>
                  <a:schemeClr val="tx1"/>
                </a:solidFill>
                <a:latin typeface="Impact"/>
                <a:ea typeface="+mj-ea"/>
                <a:cs typeface="+mj-cs"/>
              </a:rPr>
              <a:t>osterior cord syndrome</a:t>
            </a:r>
            <a:endParaRPr xmlns:mc="http://schemas.openxmlformats.org/markup-compatibility/2006" xmlns:hp="http://schemas.haansoft.com/office/presentation/8.0" lang="ko-KR" altLang="en-US" sz="4400" b="0" i="0" u="none" kern="1200" mc:Ignorable="hp" hp:hslEmbossed="0">
              <a:solidFill>
                <a:schemeClr val="tx1"/>
              </a:solidFill>
              <a:latin typeface="Impact"/>
              <a:ea typeface="+mj-ea"/>
              <a:cs typeface="+mj-cs"/>
            </a:endParaRPr>
          </a:p>
        </p:txBody>
      </p:sp>
      <p:sp>
        <p:nvSpPr>
          <p:cNvPr id="3084" name=""/>
          <p:cNvSpPr txBox="1"/>
          <p:nvPr/>
        </p:nvSpPr>
        <p:spPr>
          <a:xfrm>
            <a:off x="1477963" y="636587"/>
            <a:ext cx="4206875" cy="695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4000">
                <a:latin typeface="한컴 윤체 B"/>
                <a:ea typeface="한컴 윤체 B"/>
              </a:rPr>
              <a:t>SCI </a:t>
            </a:r>
            <a:r>
              <a:rPr lang="ko-KR" altLang="en-US" sz="4000">
                <a:latin typeface="한컴 윤체 B"/>
                <a:ea typeface="한컴 윤체 B"/>
              </a:rPr>
              <a:t>분류</a:t>
            </a:r>
            <a:endParaRPr lang="ko-KR" altLang="en-US" sz="4000">
              <a:latin typeface="한컴 윤체 B"/>
              <a:ea typeface="한컴 윤체 B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cover dir="r"/>
  </p:transition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661248"/>
            <a:ext cx="1550268" cy="119675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>
              <a:latin typeface="Century Gothic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593732" y="1196752"/>
            <a:ext cx="1550268" cy="1196752"/>
          </a:xfrm>
          <a:prstGeom prst="rect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>
              <a:latin typeface="Century Gothic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4464496"/>
            <a:ext cx="1550268" cy="1196752"/>
          </a:xfrm>
          <a:prstGeom prst="rect">
            <a:avLst/>
          </a:prstGeom>
          <a:solidFill>
            <a:srgbClr val="9a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>
              <a:latin typeface="Century Gothic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550268" y="5661248"/>
            <a:ext cx="1550268" cy="1196752"/>
          </a:xfrm>
          <a:prstGeom prst="rect">
            <a:avLst/>
          </a:prstGeom>
          <a:solidFill>
            <a:srgbClr val="ffe1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>
              <a:latin typeface="Century Gothic"/>
            </a:endParaRPr>
          </a:p>
        </p:txBody>
      </p:sp>
      <p:sp>
        <p:nvSpPr>
          <p:cNvPr id="1037" name="직사각형 3"/>
          <p:cNvSpPr/>
          <p:nvPr/>
        </p:nvSpPr>
        <p:spPr>
          <a:xfrm>
            <a:off x="6047815" y="0"/>
            <a:ext cx="1550268" cy="119675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>
              <a:latin typeface="Century Gothic"/>
            </a:endParaRPr>
          </a:p>
        </p:txBody>
      </p:sp>
      <p:sp>
        <p:nvSpPr>
          <p:cNvPr id="1038" name="직사각형 16"/>
          <p:cNvSpPr/>
          <p:nvPr/>
        </p:nvSpPr>
        <p:spPr>
          <a:xfrm>
            <a:off x="7593732" y="0"/>
            <a:ext cx="1550268" cy="1196752"/>
          </a:xfrm>
          <a:prstGeom prst="rect">
            <a:avLst/>
          </a:prstGeom>
          <a:solidFill>
            <a:srgbClr val="9a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>
              <a:latin typeface="Century Gothic"/>
            </a:endParaRPr>
          </a:p>
        </p:txBody>
      </p:sp>
      <p:sp>
        <p:nvSpPr>
          <p:cNvPr id="1040" name=""/>
          <p:cNvSpPr txBox="1"/>
          <p:nvPr/>
        </p:nvSpPr>
        <p:spPr>
          <a:xfrm>
            <a:off x="2349500" y="1612895"/>
            <a:ext cx="5410200" cy="442405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400">
                <a:latin typeface="AR DESTINE"/>
                <a:ea typeface="한컴 백제 B"/>
              </a:rPr>
              <a:t>1.</a:t>
            </a:r>
            <a:r>
              <a:rPr lang="ko-KR" altLang="en-US" sz="2000">
                <a:latin typeface="한컴 백제 B"/>
                <a:ea typeface="한컴 백제 B"/>
              </a:rPr>
              <a:t> </a:t>
            </a:r>
            <a:r>
              <a:rPr lang="en-US" altLang="ko-KR" sz="2000">
                <a:latin typeface="한컴 백제 B"/>
                <a:ea typeface="한컴 백제 B"/>
              </a:rPr>
              <a:t>SCI </a:t>
            </a:r>
            <a:r>
              <a:rPr lang="ko-KR" altLang="en-US" sz="2000">
                <a:latin typeface="한컴 백제 B"/>
                <a:ea typeface="한컴 백제 B"/>
              </a:rPr>
              <a:t>정의</a:t>
            </a:r>
            <a:endParaRPr lang="ko-KR" altLang="en-US" sz="2000">
              <a:latin typeface="한컴 백제 B"/>
              <a:ea typeface="한컴 백제 B"/>
            </a:endParaRPr>
          </a:p>
          <a:p>
            <a:pPr>
              <a:defRPr lang="ko-KR" altLang="en-US"/>
            </a:pPr>
            <a:endParaRPr lang="ko-KR" altLang="en-US" sz="2000">
              <a:latin typeface="한컴 백제 B"/>
              <a:ea typeface="한컴 백제 B"/>
            </a:endParaRPr>
          </a:p>
          <a:p>
            <a:pPr>
              <a:defRPr lang="ko-KR" altLang="en-US"/>
            </a:pPr>
            <a:r>
              <a:rPr lang="ko-KR" altLang="en-US" sz="2400">
                <a:latin typeface="AR DESTINE"/>
                <a:ea typeface="한컴 백제 B"/>
              </a:rPr>
              <a:t>2.</a:t>
            </a:r>
            <a:r>
              <a:rPr lang="ko-KR" altLang="en-US" sz="2400">
                <a:latin typeface="한컴 백제 B"/>
                <a:ea typeface="한컴 백제 B"/>
              </a:rPr>
              <a:t> </a:t>
            </a:r>
            <a:r>
              <a:rPr lang="en-US" altLang="ko-KR" sz="2000">
                <a:latin typeface="한컴 백제 B"/>
                <a:ea typeface="한컴 백제 B"/>
              </a:rPr>
              <a:t>SCI</a:t>
            </a:r>
            <a:r>
              <a:rPr lang="ko-KR" altLang="en-US" sz="2000">
                <a:latin typeface="한컴 백제 B"/>
                <a:ea typeface="한컴 백제 B"/>
              </a:rPr>
              <a:t> 원인</a:t>
            </a:r>
            <a:endParaRPr lang="ko-KR" altLang="en-US" sz="2000">
              <a:latin typeface="한컴 백제 B"/>
              <a:ea typeface="한컴 백제 B"/>
            </a:endParaRPr>
          </a:p>
          <a:p>
            <a:pPr>
              <a:defRPr lang="ko-KR" altLang="en-US"/>
            </a:pPr>
            <a:endParaRPr lang="ko-KR" altLang="en-US" sz="2000">
              <a:latin typeface="한컴 백제 B"/>
              <a:ea typeface="한컴 백제 B"/>
            </a:endParaRPr>
          </a:p>
          <a:p>
            <a:pPr>
              <a:defRPr lang="ko-KR" altLang="en-US"/>
            </a:pPr>
            <a:r>
              <a:rPr lang="ko-KR" altLang="en-US" sz="2400">
                <a:latin typeface="AR DESTINE"/>
                <a:ea typeface="한컴 백제 B"/>
              </a:rPr>
              <a:t>3.</a:t>
            </a:r>
            <a:r>
              <a:rPr lang="ko-KR" altLang="en-US" sz="2000">
                <a:latin typeface="한컴 백제 B"/>
                <a:ea typeface="한컴 백제 B"/>
              </a:rPr>
              <a:t> </a:t>
            </a:r>
            <a:r>
              <a:rPr lang="en-US" altLang="ko-KR" sz="2000">
                <a:latin typeface="한컴 백제 B"/>
                <a:ea typeface="한컴 백제 B"/>
              </a:rPr>
              <a:t>SCI</a:t>
            </a:r>
            <a:r>
              <a:rPr lang="ko-KR" altLang="en-US" sz="2000">
                <a:latin typeface="한컴 백제 B"/>
                <a:ea typeface="한컴 백제 B"/>
              </a:rPr>
              <a:t> 분류</a:t>
            </a:r>
            <a:endParaRPr lang="en-US" altLang="ko-KR" sz="2000">
              <a:latin typeface="한컴 백제 B"/>
              <a:ea typeface="한컴 백제 B"/>
            </a:endParaRPr>
          </a:p>
          <a:p>
            <a:pPr>
              <a:defRPr lang="ko-KR" altLang="en-US"/>
            </a:pPr>
            <a:endParaRPr lang="en-US" altLang="ko-KR" sz="2000">
              <a:latin typeface="한컴 백제 B"/>
              <a:ea typeface="한컴 백제 B"/>
            </a:endParaRPr>
          </a:p>
          <a:p>
            <a:pPr>
              <a:defRPr lang="ko-KR" altLang="en-US"/>
            </a:pPr>
            <a:r>
              <a:rPr lang="ko-KR" altLang="en-US" sz="2400">
                <a:latin typeface="AR DESTINE"/>
                <a:ea typeface="한컴 백제 B"/>
              </a:rPr>
              <a:t>4.</a:t>
            </a:r>
            <a:r>
              <a:rPr lang="ko-KR" altLang="en-US" sz="2000">
                <a:latin typeface="한컴 백제 B"/>
                <a:ea typeface="한컴 백제 B"/>
              </a:rPr>
              <a:t> </a:t>
            </a:r>
            <a:r>
              <a:rPr lang="en-US" altLang="ko-KR" sz="2000">
                <a:latin typeface="한컴 백제 B"/>
                <a:ea typeface="한컴 백제 B"/>
              </a:rPr>
              <a:t>SCI </a:t>
            </a:r>
            <a:r>
              <a:rPr lang="ko-KR" altLang="en-US" sz="2000">
                <a:latin typeface="한컴 백제 B"/>
                <a:ea typeface="한컴 백제 B"/>
              </a:rPr>
              <a:t>레벨별 기능</a:t>
            </a:r>
            <a:endParaRPr lang="en-US" altLang="ko-KR" sz="2000">
              <a:latin typeface="한컴 백제 B"/>
              <a:ea typeface="한컴 백제 B"/>
            </a:endParaRPr>
          </a:p>
          <a:p>
            <a:pPr>
              <a:defRPr lang="ko-KR" altLang="en-US"/>
            </a:pPr>
            <a:endParaRPr lang="en-US" altLang="ko-KR" sz="2000">
              <a:latin typeface="한컴 백제 B"/>
              <a:ea typeface="한컴 백제 B"/>
            </a:endParaRPr>
          </a:p>
          <a:p>
            <a:pPr>
              <a:defRPr lang="ko-KR" altLang="en-US"/>
            </a:pPr>
            <a:r>
              <a:rPr lang="ko-KR" altLang="en-US" sz="2400">
                <a:latin typeface="AR DESTINE"/>
                <a:ea typeface="한컴 백제 B"/>
              </a:rPr>
              <a:t>5.</a:t>
            </a:r>
            <a:r>
              <a:rPr lang="ko-KR" altLang="en-US" sz="2000">
                <a:latin typeface="한컴 백제 B"/>
                <a:ea typeface="한컴 백제 B"/>
              </a:rPr>
              <a:t> 평가</a:t>
            </a:r>
            <a:endParaRPr lang="en-US" altLang="ko-KR" sz="2000">
              <a:latin typeface="한컴 백제 B"/>
              <a:ea typeface="한컴 백제 B"/>
            </a:endParaRPr>
          </a:p>
          <a:p>
            <a:pPr>
              <a:defRPr lang="ko-KR" altLang="en-US"/>
            </a:pPr>
            <a:endParaRPr lang="en-US" altLang="ko-KR" sz="2000">
              <a:latin typeface="한컴 백제 B"/>
              <a:ea typeface="한컴 백제 B"/>
            </a:endParaRPr>
          </a:p>
          <a:p>
            <a:pPr>
              <a:defRPr lang="ko-KR" altLang="en-US"/>
            </a:pPr>
            <a:r>
              <a:rPr lang="ko-KR" altLang="en-US" sz="2400">
                <a:latin typeface="AR DESTINE"/>
                <a:ea typeface="한컴 백제 B"/>
              </a:rPr>
              <a:t>6.</a:t>
            </a:r>
            <a:r>
              <a:rPr lang="ko-KR" altLang="en-US" sz="2000">
                <a:latin typeface="한컴 백제 B"/>
                <a:ea typeface="한컴 백제 B"/>
              </a:rPr>
              <a:t> 작업치료중재</a:t>
            </a:r>
            <a:r>
              <a:rPr lang="en-US" altLang="ko-KR" sz="2000">
                <a:latin typeface="한컴 백제 B"/>
                <a:ea typeface="한컴 백제 B"/>
              </a:rPr>
              <a:t> </a:t>
            </a:r>
            <a:endParaRPr lang="en-US" altLang="ko-KR" sz="2000">
              <a:latin typeface="한컴 백제 B"/>
              <a:ea typeface="한컴 백제 B"/>
            </a:endParaRPr>
          </a:p>
          <a:p>
            <a:pPr>
              <a:defRPr lang="ko-KR" altLang="en-US"/>
            </a:pPr>
            <a:endParaRPr lang="en-US" altLang="ko-KR" sz="2000">
              <a:latin typeface="한컴 백제 B"/>
              <a:ea typeface="한컴 백제 B"/>
            </a:endParaRPr>
          </a:p>
          <a:p>
            <a:pPr>
              <a:defRPr lang="ko-KR" altLang="en-US"/>
            </a:pPr>
            <a:r>
              <a:rPr lang="en-US" altLang="ko-KR" sz="2000">
                <a:latin typeface="한컴 백제 B"/>
                <a:ea typeface="한컴 백제 B"/>
              </a:rPr>
              <a:t> </a:t>
            </a:r>
            <a:endParaRPr lang="en-US" altLang="ko-KR" sz="2000">
              <a:latin typeface="한컴 백제 B"/>
              <a:ea typeface="한컴 백제 B"/>
            </a:endParaRPr>
          </a:p>
        </p:txBody>
      </p:sp>
      <p:sp>
        <p:nvSpPr>
          <p:cNvPr id="1041" name=""/>
          <p:cNvSpPr txBox="1"/>
          <p:nvPr/>
        </p:nvSpPr>
        <p:spPr>
          <a:xfrm>
            <a:off x="952498" y="825500"/>
            <a:ext cx="2070100" cy="6997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4000">
                <a:effectLst>
                  <a:outerShdw blurRad="76200" dir="18900000" sy="25000" kx="-1500000" algn="bl" rotWithShape="0">
                    <a:srgbClr val="000000">
                      <a:alpha val="50000"/>
                    </a:srgbClr>
                  </a:outerShdw>
                </a:effectLst>
                <a:latin typeface="AR DESTINE"/>
              </a:rPr>
              <a:t>INDEX</a:t>
            </a:r>
            <a:endParaRPr lang="en-US" altLang="ko-KR" sz="4000">
              <a:effectLst>
                <a:outerShdw blurRad="76200" dir="18900000" sy="25000" kx="-1500000" algn="bl" rotWithShape="0">
                  <a:srgbClr val="000000">
                    <a:alpha val="50000"/>
                  </a:srgbClr>
                </a:outerShdw>
              </a:effectLst>
              <a:latin typeface="AR DESTINE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cover dir="r"/>
  </p:transition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00cc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109" y="2498898"/>
            <a:ext cx="4711606" cy="533827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34400">
                <a:solidFill>
                  <a:schemeClr val="bg1"/>
                </a:solidFill>
                <a:latin typeface="Impact"/>
              </a:rPr>
              <a:t>04</a:t>
            </a:r>
            <a:endParaRPr lang="ko-KR" altLang="en-US" sz="34400">
              <a:solidFill>
                <a:schemeClr val="bg1"/>
              </a:solidFill>
              <a:latin typeface="Impac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2008" y="4744864"/>
            <a:ext cx="4788024" cy="1015663"/>
          </a:xfrm>
          <a:prstGeom prst="rect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12839" y="4744864"/>
            <a:ext cx="4431551" cy="99680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60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/>
              </a:rPr>
              <a:t>Contet Four</a:t>
            </a:r>
            <a:endParaRPr lang="ko-KR" altLang="en-US" sz="6000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Century Gothic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cover dir="r"/>
  </p:transition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0828" y="375047"/>
            <a:ext cx="1852762" cy="4517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Rockwell Condensed"/>
                <a:ea typeface="-윤고딕350"/>
                <a:cs typeface="Consolas"/>
              </a:rPr>
              <a:t>Made in Yang</a:t>
            </a:r>
            <a:endParaRPr lang="ko-KR" altLang="en-US" sz="2400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Rockwell Condensed"/>
              <a:ea typeface="-윤고딕350"/>
              <a:cs typeface="Consolas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36324" y="807684"/>
            <a:ext cx="17433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196"/>
          <p:cNvSpPr txBox="1"/>
          <p:nvPr/>
        </p:nvSpPr>
        <p:spPr>
          <a:xfrm>
            <a:off x="0" y="0"/>
            <a:ext cx="1348740" cy="14291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8800">
                <a:solidFill>
                  <a:srgbClr val="00cc99"/>
                </a:solidFill>
                <a:latin typeface="Impact"/>
              </a:rPr>
              <a:t>0</a:t>
            </a:r>
            <a:r>
              <a:rPr lang="ko-KR" altLang="en-US" sz="8800">
                <a:solidFill>
                  <a:srgbClr val="00cc99"/>
                </a:solidFill>
                <a:latin typeface="Impact"/>
              </a:rPr>
              <a:t>4</a:t>
            </a:r>
            <a:endParaRPr lang="ko-KR" altLang="en-US" sz="8800">
              <a:solidFill>
                <a:srgbClr val="00cc99"/>
              </a:solidFill>
              <a:latin typeface="Impact"/>
            </a:endParaRPr>
          </a:p>
        </p:txBody>
      </p:sp>
      <p:sp>
        <p:nvSpPr>
          <p:cNvPr id="220" name="제목 1"/>
          <p:cNvSpPr>
            <a:spLocks noGrp="1"/>
          </p:cNvSpPr>
          <p:nvPr/>
        </p:nvSpPr>
        <p:spPr>
          <a:xfrm>
            <a:off x="457199" y="1354137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p>
            <a:pPr lvl="0" defTabSz="885826" eaLnBrk="1" latinLnBrk="1" hangingPunct="1">
              <a:spcBef>
                <a:spcPct val="0"/>
              </a:spcBef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3600" b="0" i="0" u="none" kern="1200" mc:Ignorable="hp" hp:hslEmbossed="0">
                <a:solidFill>
                  <a:schemeClr val="tx1"/>
                </a:solidFill>
                <a:latin typeface="Impact"/>
                <a:ea typeface="+mj-ea"/>
                <a:cs typeface="+mj-cs"/>
              </a:rPr>
              <a:t>Key muscles</a:t>
            </a:r>
            <a:endParaRPr xmlns:mc="http://schemas.openxmlformats.org/markup-compatibility/2006" xmlns:hp="http://schemas.haansoft.com/office/presentation/8.0" lang="ko-KR" altLang="en-US" sz="3600" b="0" i="0" u="none" kern="1200" mc:Ignorable="hp" hp:hslEmbossed="0">
              <a:solidFill>
                <a:schemeClr val="tx1"/>
              </a:solidFill>
              <a:latin typeface="Impact"/>
              <a:ea typeface="+mj-ea"/>
              <a:cs typeface="+mj-cs"/>
            </a:endParaRPr>
          </a:p>
        </p:txBody>
      </p:sp>
      <p:graphicFrame>
        <p:nvGraphicFramePr>
          <p:cNvPr id="221" name="표 3"/>
          <p:cNvGraphicFramePr>
            <a:graphicFrameLocks noGrp="1"/>
          </p:cNvGraphicFramePr>
          <p:nvPr/>
        </p:nvGraphicFramePr>
        <p:xfrm>
          <a:off x="557399" y="2437283"/>
          <a:ext cx="8108577" cy="4006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413"/>
                <a:gridCol w="6736163"/>
              </a:tblGrid>
              <a:tr h="667702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/>
                        <a:t>Motor level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/>
                        <a:t>Key mescles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667702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/>
                        <a:t>C1-C4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/>
                        <a:t>Sensory level, diaphragm</a:t>
                      </a:r>
                      <a:endParaRPr lang="en-US" altLang="ko-KR"/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/>
                        <a:t>(</a:t>
                      </a:r>
                      <a:r>
                        <a:rPr lang="ko-KR" altLang="en-US"/>
                        <a:t>감각지배</a:t>
                      </a:r>
                      <a:r>
                        <a:rPr lang="en-US" altLang="ko-KR"/>
                        <a:t> </a:t>
                      </a:r>
                      <a:r>
                        <a:rPr lang="ko-KR" altLang="en-US"/>
                        <a:t>영역과 횡격막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667702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/>
                        <a:t>C5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/>
                        <a:t>Biceps, brachialis, brachioradialis</a:t>
                      </a:r>
                      <a:endParaRPr lang="en-US" altLang="ko-KR"/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/>
                        <a:t>(</a:t>
                      </a:r>
                      <a:r>
                        <a:rPr lang="ko-KR" altLang="en-US"/>
                        <a:t>위팔두갈래근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위팔근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위팔노근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667702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/>
                        <a:t>C6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/>
                        <a:t>Flexor carpi radialis long/brevis</a:t>
                      </a:r>
                      <a:endParaRPr lang="en-US" altLang="ko-KR"/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/>
                        <a:t>(</a:t>
                      </a:r>
                      <a:r>
                        <a:rPr lang="ko-KR" altLang="en-US"/>
                        <a:t>긴쪽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짧은쪽 노쪽폄근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667702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/>
                        <a:t>C7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/>
                        <a:t>Triceps</a:t>
                      </a:r>
                      <a:endParaRPr lang="en-US" altLang="ko-KR"/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/>
                        <a:t>(</a:t>
                      </a:r>
                      <a:r>
                        <a:rPr lang="ko-KR" altLang="en-US"/>
                        <a:t>위팔세갈래근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667701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/>
                        <a:t>C8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/>
                        <a:t>Flexor digitorum profundus</a:t>
                      </a:r>
                      <a:endParaRPr lang="en-US" altLang="ko-KR"/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/>
                        <a:t>(</a:t>
                      </a:r>
                      <a:r>
                        <a:rPr lang="ko-KR" altLang="en-US"/>
                        <a:t>깊은손가락굽힘근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22" name=""/>
          <p:cNvSpPr txBox="1"/>
          <p:nvPr/>
        </p:nvSpPr>
        <p:spPr>
          <a:xfrm>
            <a:off x="1382713" y="509586"/>
            <a:ext cx="4206875" cy="698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4000">
                <a:latin typeface="한컴 윤체 B"/>
                <a:ea typeface="한컴 윤체 B"/>
              </a:rPr>
              <a:t>SCI level</a:t>
            </a:r>
            <a:r>
              <a:rPr lang="ko-KR" altLang="en-US" sz="4000">
                <a:latin typeface="한컴 윤체 B"/>
                <a:ea typeface="한컴 윤체 B"/>
              </a:rPr>
              <a:t>별 기능</a:t>
            </a:r>
            <a:endParaRPr lang="ko-KR" altLang="en-US" sz="4000">
              <a:latin typeface="한컴 윤체 B"/>
              <a:ea typeface="한컴 윤체 B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cover dir="r"/>
  </p:transition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0828" y="375047"/>
            <a:ext cx="1852762" cy="4517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Rockwell Condensed"/>
                <a:ea typeface="-윤고딕350"/>
                <a:cs typeface="Consolas"/>
              </a:rPr>
              <a:t>Made in Yang</a:t>
            </a:r>
            <a:endParaRPr lang="ko-KR" altLang="en-US" sz="2400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Rockwell Condensed"/>
              <a:ea typeface="-윤고딕350"/>
              <a:cs typeface="Consolas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36324" y="807684"/>
            <a:ext cx="17433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196"/>
          <p:cNvSpPr txBox="1"/>
          <p:nvPr/>
        </p:nvSpPr>
        <p:spPr>
          <a:xfrm>
            <a:off x="0" y="0"/>
            <a:ext cx="1348740" cy="14291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8800">
                <a:solidFill>
                  <a:srgbClr val="00cc99"/>
                </a:solidFill>
                <a:latin typeface="Impact"/>
              </a:rPr>
              <a:t>0</a:t>
            </a:r>
            <a:r>
              <a:rPr lang="ko-KR" altLang="en-US" sz="8800">
                <a:solidFill>
                  <a:srgbClr val="00cc99"/>
                </a:solidFill>
                <a:latin typeface="Impact"/>
              </a:rPr>
              <a:t>4</a:t>
            </a:r>
            <a:endParaRPr lang="ko-KR" altLang="en-US" sz="8800">
              <a:solidFill>
                <a:srgbClr val="00cc99"/>
              </a:solidFill>
              <a:latin typeface="Impact"/>
            </a:endParaRPr>
          </a:p>
        </p:txBody>
      </p:sp>
      <p:sp>
        <p:nvSpPr>
          <p:cNvPr id="220" name="제목 1"/>
          <p:cNvSpPr>
            <a:spLocks noGrp="1"/>
          </p:cNvSpPr>
          <p:nvPr/>
        </p:nvSpPr>
        <p:spPr>
          <a:xfrm>
            <a:off x="250825" y="1433512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p>
            <a:pPr lvl="0" defTabSz="885826" eaLnBrk="1" latinLnBrk="1" hangingPunct="1">
              <a:spcBef>
                <a:spcPct val="0"/>
              </a:spcBef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3600" b="0" i="0" u="none" kern="1200" mc:Ignorable="hp" hp:hslEmbossed="0">
                <a:solidFill>
                  <a:schemeClr val="tx1"/>
                </a:solidFill>
                <a:latin typeface="Impact"/>
                <a:ea typeface="+mj-ea"/>
                <a:cs typeface="+mj-cs"/>
              </a:rPr>
              <a:t>Key muscles</a:t>
            </a:r>
            <a:endParaRPr xmlns:mc="http://schemas.openxmlformats.org/markup-compatibility/2006" xmlns:hp="http://schemas.haansoft.com/office/presentation/8.0" lang="ko-KR" altLang="en-US" sz="3600" b="0" i="0" u="none" kern="1200" mc:Ignorable="hp" hp:hslEmbossed="0">
              <a:solidFill>
                <a:schemeClr val="tx1"/>
              </a:solidFill>
              <a:latin typeface="Impact"/>
              <a:ea typeface="+mj-ea"/>
              <a:cs typeface="+mj-cs"/>
            </a:endParaRPr>
          </a:p>
        </p:txBody>
      </p:sp>
      <p:graphicFrame>
        <p:nvGraphicFramePr>
          <p:cNvPr id="221" name="표 3"/>
          <p:cNvGraphicFramePr>
            <a:graphicFrameLocks noGrp="1"/>
          </p:cNvGraphicFramePr>
          <p:nvPr/>
        </p:nvGraphicFramePr>
        <p:xfrm>
          <a:off x="390712" y="2516658"/>
          <a:ext cx="8489576" cy="3863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394"/>
                <a:gridCol w="7158181"/>
              </a:tblGrid>
              <a:tr h="620077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/>
                        <a:t>Motor level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/>
                        <a:t>Key Lmescles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620077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/>
                        <a:t>T1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/>
                        <a:t>Interossei</a:t>
                      </a:r>
                      <a:endParaRPr lang="en-US" altLang="ko-KR"/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/>
                        <a:t>(</a:t>
                      </a:r>
                      <a:r>
                        <a:rPr lang="ko-KR" altLang="en-US"/>
                        <a:t>뼈사이근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620077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/>
                        <a:t>T2-L1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/>
                        <a:t>Sensory level, intercostal</a:t>
                      </a:r>
                      <a:endParaRPr lang="en-US" altLang="ko-KR"/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/>
                        <a:t>(</a:t>
                      </a:r>
                      <a:r>
                        <a:rPr lang="ko-KR" altLang="en-US"/>
                        <a:t>감각지배영역과 갈비사이근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620077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/>
                        <a:t>L2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/>
                        <a:t>Ilipsoas</a:t>
                      </a:r>
                      <a:endParaRPr lang="en-US" altLang="ko-KR"/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/>
                        <a:t>(</a:t>
                      </a:r>
                      <a:r>
                        <a:rPr lang="ko-KR" altLang="en-US"/>
                        <a:t>엉덩허리근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620077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/>
                        <a:t>L3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/>
                        <a:t>Quadriceps</a:t>
                      </a:r>
                      <a:endParaRPr lang="en-US" altLang="ko-KR"/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/>
                        <a:t>(</a:t>
                      </a:r>
                      <a:r>
                        <a:rPr lang="ko-KR" altLang="en-US"/>
                        <a:t>넙다리네갈래근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620078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/>
                        <a:t>L4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/>
                        <a:t>Tibialis anterior</a:t>
                      </a:r>
                      <a:endParaRPr lang="en-US" altLang="ko-KR"/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/>
                        <a:t>(</a:t>
                      </a:r>
                      <a:r>
                        <a:rPr lang="ko-KR" altLang="en-US"/>
                        <a:t>앞정강근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22" name=""/>
          <p:cNvSpPr txBox="1"/>
          <p:nvPr/>
        </p:nvSpPr>
        <p:spPr>
          <a:xfrm>
            <a:off x="1382713" y="509586"/>
            <a:ext cx="4206875" cy="698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4000">
                <a:latin typeface="한컴 윤체 B"/>
                <a:ea typeface="한컴 윤체 B"/>
              </a:rPr>
              <a:t>SCI level</a:t>
            </a:r>
            <a:r>
              <a:rPr lang="ko-KR" altLang="en-US" sz="4000">
                <a:latin typeface="한컴 윤체 B"/>
                <a:ea typeface="한컴 윤체 B"/>
              </a:rPr>
              <a:t>별 기능</a:t>
            </a:r>
            <a:endParaRPr lang="ko-KR" altLang="en-US" sz="4000">
              <a:latin typeface="한컴 윤체 B"/>
              <a:ea typeface="한컴 윤체 B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cover dir="r"/>
  </p:transition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0828" y="375047"/>
            <a:ext cx="1852762" cy="4517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Rockwell Condensed"/>
                <a:ea typeface="-윤고딕350"/>
                <a:cs typeface="Consolas"/>
              </a:rPr>
              <a:t>Made in Yang</a:t>
            </a:r>
            <a:endParaRPr lang="ko-KR" altLang="en-US" sz="2400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Rockwell Condensed"/>
              <a:ea typeface="-윤고딕350"/>
              <a:cs typeface="Consolas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36324" y="807684"/>
            <a:ext cx="17433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196"/>
          <p:cNvSpPr txBox="1"/>
          <p:nvPr/>
        </p:nvSpPr>
        <p:spPr>
          <a:xfrm>
            <a:off x="0" y="0"/>
            <a:ext cx="1348740" cy="14291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8800">
                <a:solidFill>
                  <a:srgbClr val="00cc99"/>
                </a:solidFill>
                <a:latin typeface="Impact"/>
              </a:rPr>
              <a:t>0</a:t>
            </a:r>
            <a:r>
              <a:rPr lang="ko-KR" altLang="en-US" sz="8800">
                <a:solidFill>
                  <a:srgbClr val="00cc99"/>
                </a:solidFill>
                <a:latin typeface="Impact"/>
              </a:rPr>
              <a:t>4</a:t>
            </a:r>
            <a:endParaRPr lang="ko-KR" altLang="en-US" sz="8800">
              <a:solidFill>
                <a:srgbClr val="00cc99"/>
              </a:solidFill>
              <a:latin typeface="Impact"/>
            </a:endParaRPr>
          </a:p>
        </p:txBody>
      </p:sp>
      <p:graphicFrame>
        <p:nvGraphicFramePr>
          <p:cNvPr id="220" name="표 3"/>
          <p:cNvGraphicFramePr>
            <a:graphicFrameLocks noGrp="1"/>
          </p:cNvGraphicFramePr>
          <p:nvPr/>
        </p:nvGraphicFramePr>
        <p:xfrm>
          <a:off x="287524" y="2659533"/>
          <a:ext cx="8568952" cy="2994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334"/>
                <a:gridCol w="7118618"/>
              </a:tblGrid>
              <a:tr h="504056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/>
                        <a:t>Motor level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/>
                        <a:t>Key Lmescles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829987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/>
                        <a:t>L5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/>
                        <a:t>Extensor hallucis longus</a:t>
                      </a:r>
                      <a:endParaRPr lang="en-US" altLang="ko-KR"/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/>
                        <a:t>(</a:t>
                      </a:r>
                      <a:r>
                        <a:rPr lang="ko-KR" altLang="en-US"/>
                        <a:t>긴엄지폄근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829987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/>
                        <a:t>S1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/>
                        <a:t>Gastronemius, soleus</a:t>
                      </a:r>
                      <a:endParaRPr lang="en-US" altLang="ko-KR"/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/>
                        <a:t>(</a:t>
                      </a:r>
                      <a:r>
                        <a:rPr lang="ko-KR" altLang="en-US"/>
                        <a:t>장딴지근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가자미근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829987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/>
                        <a:t>S2-S5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/>
                        <a:t>Sphincter</a:t>
                      </a:r>
                      <a:endParaRPr lang="en-US" altLang="ko-KR"/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/>
                        <a:t>(</a:t>
                      </a:r>
                      <a:r>
                        <a:rPr lang="ko-KR" altLang="en-US"/>
                        <a:t>감각지배 영역과 항문조임근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21" name=""/>
          <p:cNvSpPr txBox="1"/>
          <p:nvPr/>
        </p:nvSpPr>
        <p:spPr>
          <a:xfrm>
            <a:off x="1382713" y="509586"/>
            <a:ext cx="4206875" cy="698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4000">
                <a:latin typeface="한컴 윤체 B"/>
                <a:ea typeface="한컴 윤체 B"/>
              </a:rPr>
              <a:t>SCI level</a:t>
            </a:r>
            <a:r>
              <a:rPr lang="ko-KR" altLang="en-US" sz="4000">
                <a:latin typeface="한컴 윤체 B"/>
                <a:ea typeface="한컴 윤체 B"/>
              </a:rPr>
              <a:t>별 기능</a:t>
            </a:r>
            <a:endParaRPr lang="ko-KR" altLang="en-US" sz="4000">
              <a:latin typeface="한컴 윤체 B"/>
              <a:ea typeface="한컴 윤체 B"/>
            </a:endParaRPr>
          </a:p>
        </p:txBody>
      </p:sp>
      <p:sp>
        <p:nvSpPr>
          <p:cNvPr id="222" name="제목 1"/>
          <p:cNvSpPr>
            <a:spLocks noGrp="1"/>
          </p:cNvSpPr>
          <p:nvPr/>
        </p:nvSpPr>
        <p:spPr>
          <a:xfrm>
            <a:off x="266699" y="1624012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 defTabSz="858145" eaLnBrk="1" latinLnBrk="1" hangingPunct="1">
              <a:spcBef>
                <a:spcPct val="0"/>
              </a:spcBef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3600" b="0" i="0" u="none" kern="1200" mc:Ignorable="hp" hp:hslEmbossed="0">
                <a:solidFill>
                  <a:schemeClr val="tx1"/>
                </a:solidFill>
                <a:latin typeface="Impact"/>
                <a:ea typeface="+mj-ea"/>
                <a:cs typeface="+mj-cs"/>
              </a:rPr>
              <a:t>Key muscles</a:t>
            </a:r>
            <a:endParaRPr xmlns:mc="http://schemas.openxmlformats.org/markup-compatibility/2006" xmlns:hp="http://schemas.haansoft.com/office/presentation/8.0" lang="ko-KR" altLang="en-US" sz="3600" b="0" i="0" u="none" kern="1200" mc:Ignorable="hp" hp:hslEmbossed="0">
              <a:solidFill>
                <a:schemeClr val="tx1"/>
              </a:solidFill>
              <a:latin typeface="Impact"/>
              <a:ea typeface="+mj-ea"/>
              <a:cs typeface="+mj-c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cover dir="r"/>
  </p:transition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0828" y="375047"/>
            <a:ext cx="1852762" cy="4517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Rockwell Condensed"/>
                <a:ea typeface="-윤고딕350"/>
                <a:cs typeface="Consolas"/>
              </a:rPr>
              <a:t>Made in Yang</a:t>
            </a:r>
            <a:endParaRPr lang="ko-KR" altLang="en-US" sz="2400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Rockwell Condensed"/>
              <a:ea typeface="-윤고딕350"/>
              <a:cs typeface="Consolas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36324" y="807684"/>
            <a:ext cx="17433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196"/>
          <p:cNvSpPr txBox="1"/>
          <p:nvPr/>
        </p:nvSpPr>
        <p:spPr>
          <a:xfrm>
            <a:off x="0" y="0"/>
            <a:ext cx="1348740" cy="14291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8800">
                <a:solidFill>
                  <a:srgbClr val="00cc99"/>
                </a:solidFill>
                <a:latin typeface="Impact"/>
              </a:rPr>
              <a:t>0</a:t>
            </a:r>
            <a:r>
              <a:rPr lang="ko-KR" altLang="en-US" sz="8800">
                <a:solidFill>
                  <a:srgbClr val="00cc99"/>
                </a:solidFill>
                <a:latin typeface="Impact"/>
              </a:rPr>
              <a:t>4</a:t>
            </a:r>
            <a:endParaRPr lang="ko-KR" altLang="en-US" sz="8800">
              <a:solidFill>
                <a:srgbClr val="00cc99"/>
              </a:solidFill>
              <a:latin typeface="Impact"/>
            </a:endParaRPr>
          </a:p>
        </p:txBody>
      </p:sp>
      <p:sp>
        <p:nvSpPr>
          <p:cNvPr id="220" name="내용 개체 틀 2"/>
          <p:cNvSpPr>
            <a:spLocks noGrp="1"/>
          </p:cNvSpPr>
          <p:nvPr/>
        </p:nvSpPr>
        <p:spPr>
          <a:xfrm>
            <a:off x="647700" y="2092325"/>
            <a:ext cx="7467599" cy="3478213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p>
            <a:pPr marL="342900" lvl="0" indent="-342900" algn="l" defTabSz="885826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3200" b="1" i="0" u="none" kern="1200" mc:Ignorable="hp" hp:hslEmbossed="0">
                <a:solidFill>
                  <a:schemeClr val="tx1"/>
                </a:solidFill>
                <a:latin typeface="Impact"/>
                <a:ea typeface="한컴 백제 B"/>
              </a:rPr>
              <a:t>C1-C4</a:t>
            </a:r>
            <a:endParaRPr xmlns:mc="http://schemas.openxmlformats.org/markup-compatibility/2006" xmlns:hp="http://schemas.haansoft.com/office/presentation/8.0" lang="en-US" altLang="ko-KR" sz="2200" b="1" i="0" u="none" kern="1200" mc:Ignorable="hp" hp:hslEmbossed="0">
              <a:solidFill>
                <a:schemeClr val="tx1"/>
              </a:solidFill>
              <a:latin typeface="한컴 백제 B"/>
              <a:ea typeface="한컴 백제 B"/>
            </a:endParaRPr>
          </a:p>
          <a:p>
            <a:pPr marL="342900" lvl="0" indent="-342900" algn="l" defTabSz="885826" eaLnBrk="1" latinLnBrk="1" hangingPunct="1"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2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C4</a:t>
            </a:r>
            <a:r>
              <a:rPr xmlns:mc="http://schemas.openxmlformats.org/markup-compatibility/2006" xmlns:hp="http://schemas.haansoft.com/office/presentation/8.0" lang="ko-KR" altLang="en-US" sz="22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이상이 손상되면 횡격막이 기능하지 못함</a:t>
            </a:r>
            <a:r>
              <a:rPr xmlns:mc="http://schemas.openxmlformats.org/markup-compatibility/2006" xmlns:hp="http://schemas.haansoft.com/office/presentation/8.0" lang="en-US" altLang="ko-KR" sz="22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.</a:t>
            </a:r>
            <a:endParaRPr xmlns:mc="http://schemas.openxmlformats.org/markup-compatibility/2006" xmlns:hp="http://schemas.haansoft.com/office/presentation/8.0" lang="en-US" altLang="ko-KR" sz="2200" b="0" i="0" u="none" kern="1200" mc:Ignorable="hp" hp:hslEmbossed="0">
              <a:solidFill>
                <a:schemeClr val="tx1"/>
              </a:solidFill>
              <a:latin typeface="한컴 백제 B"/>
              <a:ea typeface="한컴 백제 B"/>
            </a:endParaRPr>
          </a:p>
          <a:p>
            <a:pPr marL="342900" lvl="0" indent="-342900" algn="l" defTabSz="885826" eaLnBrk="1" latinLnBrk="1" hangingPunct="1"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2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호흡보조기구 필요</a:t>
            </a:r>
            <a:r>
              <a:rPr xmlns:mc="http://schemas.openxmlformats.org/markup-compatibility/2006" xmlns:hp="http://schemas.haansoft.com/office/presentation/8.0" lang="en-US" altLang="ko-KR" sz="22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. </a:t>
            </a:r>
            <a:endParaRPr xmlns:mc="http://schemas.openxmlformats.org/markup-compatibility/2006" xmlns:hp="http://schemas.haansoft.com/office/presentation/8.0" lang="en-US" altLang="ko-KR" sz="2200" b="0" i="0" u="none" kern="1200" mc:Ignorable="hp" hp:hslEmbossed="0">
              <a:solidFill>
                <a:schemeClr val="tx1"/>
              </a:solidFill>
              <a:latin typeface="한컴 백제 B"/>
              <a:ea typeface="한컴 백제 B"/>
            </a:endParaRPr>
          </a:p>
          <a:p>
            <a:pPr marL="342900" lvl="0" indent="-342900" algn="l" defTabSz="885826" eaLnBrk="1" latinLnBrk="1" hangingPunct="1"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2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기관지 절개술 시행 시 의사소통 방법 필요</a:t>
            </a:r>
            <a:r>
              <a:rPr xmlns:mc="http://schemas.openxmlformats.org/markup-compatibility/2006" xmlns:hp="http://schemas.haansoft.com/office/presentation/8.0" lang="en-US" altLang="ko-KR" sz="22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.</a:t>
            </a:r>
            <a:endParaRPr xmlns:mc="http://schemas.openxmlformats.org/markup-compatibility/2006" xmlns:hp="http://schemas.haansoft.com/office/presentation/8.0" lang="en-US" altLang="ko-KR" sz="2200" b="0" i="0" u="none" kern="1200" mc:Ignorable="hp" hp:hslEmbossed="0">
              <a:solidFill>
                <a:schemeClr val="tx1"/>
              </a:solidFill>
              <a:latin typeface="한컴 백제 B"/>
              <a:ea typeface="한컴 백제 B"/>
            </a:endParaRPr>
          </a:p>
          <a:p>
            <a:pPr marL="342900" lvl="0" indent="-342900" algn="l" defTabSz="885826" eaLnBrk="1" latinLnBrk="1" hangingPunct="1"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2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이동을 위해 완전 사지마비는 턱과 목소리</a:t>
            </a:r>
            <a:r>
              <a:rPr xmlns:mc="http://schemas.openxmlformats.org/markup-compatibility/2006" xmlns:hp="http://schemas.haansoft.com/office/presentation/8.0" lang="en-US" altLang="ko-KR" sz="22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,</a:t>
            </a:r>
            <a:endParaRPr xmlns:mc="http://schemas.openxmlformats.org/markup-compatibility/2006" xmlns:hp="http://schemas.haansoft.com/office/presentation/8.0" lang="en-US" altLang="ko-KR" sz="2200" b="0" i="0" u="none" kern="1200" mc:Ignorable="hp" hp:hslEmbossed="0">
              <a:solidFill>
                <a:schemeClr val="tx1"/>
              </a:solidFill>
              <a:latin typeface="한컴 백제 B"/>
              <a:ea typeface="한컴 백제 B"/>
            </a:endParaRPr>
          </a:p>
          <a:p>
            <a:pPr marL="342900" indent="-342900" algn="l" defTabSz="885826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2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   불완전 사지마비는 손으로 조작할 수 있는</a:t>
            </a:r>
            <a:endParaRPr xmlns:mc="http://schemas.openxmlformats.org/markup-compatibility/2006" xmlns:hp="http://schemas.haansoft.com/office/presentation/8.0" lang="ko-KR" altLang="en-US" sz="2200" b="0" i="0" u="none" kern="1200" mc:Ignorable="hp" hp:hslEmbossed="0">
              <a:solidFill>
                <a:schemeClr val="tx1"/>
              </a:solidFill>
              <a:latin typeface="한컴 백제 B"/>
              <a:ea typeface="한컴 백제 B"/>
            </a:endParaRPr>
          </a:p>
          <a:p>
            <a:pPr marL="342900" indent="-342900" algn="l" defTabSz="885826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2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   전동의자차가 필요</a:t>
            </a:r>
            <a:r>
              <a:rPr xmlns:mc="http://schemas.openxmlformats.org/markup-compatibility/2006" xmlns:hp="http://schemas.haansoft.com/office/presentation/8.0" lang="en-US" altLang="ko-KR" sz="22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.</a:t>
            </a:r>
            <a:endParaRPr xmlns:mc="http://schemas.openxmlformats.org/markup-compatibility/2006" xmlns:hp="http://schemas.haansoft.com/office/presentation/8.0" lang="en-US" altLang="ko-KR" sz="2200" b="0" i="0" u="none" kern="1200" mc:Ignorable="hp" hp:hslEmbossed="0">
              <a:solidFill>
                <a:schemeClr val="tx1"/>
              </a:solidFill>
              <a:latin typeface="한컴 백제 B"/>
              <a:ea typeface="한컴 백제 B"/>
            </a:endParaRPr>
          </a:p>
          <a:p>
            <a:pPr marL="342900" lvl="0" indent="-342900" algn="l" defTabSz="885826" eaLnBrk="1" latinLnBrk="1" hangingPunct="1"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2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마우스스틱</a:t>
            </a:r>
            <a:r>
              <a:rPr xmlns:mc="http://schemas.openxmlformats.org/markup-compatibility/2006" xmlns:hp="http://schemas.haansoft.com/office/presentation/8.0" lang="en-US" altLang="ko-KR" sz="22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, </a:t>
            </a:r>
            <a:r>
              <a:rPr xmlns:mc="http://schemas.openxmlformats.org/markup-compatibility/2006" xmlns:hp="http://schemas.haansoft.com/office/presentation/8.0" lang="ko-KR" altLang="en-US" sz="22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자동식사보조도구 사용</a:t>
            </a:r>
            <a:endParaRPr xmlns:mc="http://schemas.openxmlformats.org/markup-compatibility/2006" xmlns:hp="http://schemas.haansoft.com/office/presentation/8.0" lang="en-US" altLang="ko-KR" sz="2200" b="0" i="0" u="none" kern="1200" mc:Ignorable="hp" hp:hslEmbossed="0">
              <a:solidFill>
                <a:schemeClr val="tx1"/>
              </a:solidFill>
              <a:latin typeface="한컴 백제 B"/>
              <a:ea typeface="한컴 백제 B"/>
            </a:endParaRPr>
          </a:p>
        </p:txBody>
      </p:sp>
      <p:sp>
        <p:nvSpPr>
          <p:cNvPr id="221" name=""/>
          <p:cNvSpPr txBox="1"/>
          <p:nvPr/>
        </p:nvSpPr>
        <p:spPr>
          <a:xfrm>
            <a:off x="1382713" y="509586"/>
            <a:ext cx="4206875" cy="698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4000">
                <a:latin typeface="한컴 윤체 B"/>
                <a:ea typeface="한컴 윤체 B"/>
              </a:rPr>
              <a:t>SCI level</a:t>
            </a:r>
            <a:r>
              <a:rPr lang="ko-KR" altLang="en-US" sz="4000">
                <a:latin typeface="한컴 윤체 B"/>
                <a:ea typeface="한컴 윤체 B"/>
              </a:rPr>
              <a:t>별 기능</a:t>
            </a:r>
            <a:endParaRPr lang="ko-KR" altLang="en-US" sz="4000">
              <a:latin typeface="한컴 윤체 B"/>
              <a:ea typeface="한컴 윤체 B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cover dir="r"/>
  </p:transition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0827" y="375047"/>
            <a:ext cx="1852763" cy="4517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Rockwell Condensed"/>
                <a:ea typeface="-윤고딕350"/>
                <a:cs typeface="Consolas"/>
              </a:rPr>
              <a:t>Made in Yang</a:t>
            </a:r>
            <a:endParaRPr lang="ko-KR" altLang="en-US" sz="2400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Rockwell Condensed"/>
              <a:ea typeface="-윤고딕350"/>
              <a:cs typeface="Consolas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36324" y="807684"/>
            <a:ext cx="17433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196"/>
          <p:cNvSpPr txBox="1"/>
          <p:nvPr/>
        </p:nvSpPr>
        <p:spPr>
          <a:xfrm>
            <a:off x="0" y="0"/>
            <a:ext cx="1348740" cy="14291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8800">
                <a:solidFill>
                  <a:srgbClr val="00cc99"/>
                </a:solidFill>
                <a:latin typeface="Impact"/>
              </a:rPr>
              <a:t>0</a:t>
            </a:r>
            <a:r>
              <a:rPr lang="ko-KR" altLang="en-US" sz="8800">
                <a:solidFill>
                  <a:srgbClr val="00cc99"/>
                </a:solidFill>
                <a:latin typeface="Impact"/>
              </a:rPr>
              <a:t>4</a:t>
            </a:r>
            <a:endParaRPr lang="ko-KR" altLang="en-US" sz="8800">
              <a:solidFill>
                <a:srgbClr val="00cc99"/>
              </a:solidFill>
              <a:latin typeface="Impact"/>
            </a:endParaRPr>
          </a:p>
        </p:txBody>
      </p:sp>
      <p:pic>
        <p:nvPicPr>
          <p:cNvPr id="220" name="Picture 4" descr="http://www.cowalknews.co.kr/news/photo/200711/5199_2225_2132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378563" y="1839119"/>
            <a:ext cx="3193435" cy="4245000"/>
          </a:xfrm>
          <a:prstGeom prst="rect">
            <a:avLst/>
          </a:prstGeom>
          <a:noFill/>
          <a:effectLst>
            <a:softEdge rad="63500"/>
          </a:effectLst>
        </p:spPr>
      </p:pic>
      <p:grpSp>
        <p:nvGrpSpPr>
          <p:cNvPr id="221" name=""/>
          <p:cNvGrpSpPr/>
          <p:nvPr/>
        </p:nvGrpSpPr>
        <p:grpSpPr>
          <a:xfrm rot="0">
            <a:off x="4572000" y="1888406"/>
            <a:ext cx="3136082" cy="4245446"/>
            <a:chOff x="4716016" y="332656"/>
            <a:chExt cx="4104456" cy="6245696"/>
          </a:xfrm>
        </p:grpSpPr>
        <p:pic>
          <p:nvPicPr>
            <p:cNvPr id="222" name="Picture 2" descr="http://healthcareassociates.net/wp-content/uploads/2013/07/spinal-cord-injury.jpg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4860032" y="332656"/>
              <a:ext cx="3960440" cy="2629980"/>
            </a:xfrm>
            <a:prstGeom prst="rect">
              <a:avLst/>
            </a:prstGeom>
            <a:noFill/>
            <a:effectLst>
              <a:softEdge rad="63500"/>
            </a:effectLst>
          </p:spPr>
        </p:pic>
        <p:pic>
          <p:nvPicPr>
            <p:cNvPr id="223" name="Picture 5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4716016" y="2996952"/>
              <a:ext cx="2664296" cy="3581400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softEdge rad="63500"/>
            </a:effectLst>
          </p:spPr>
        </p:pic>
      </p:grpSp>
      <p:sp>
        <p:nvSpPr>
          <p:cNvPr id="224" name=""/>
          <p:cNvSpPr txBox="1"/>
          <p:nvPr/>
        </p:nvSpPr>
        <p:spPr>
          <a:xfrm>
            <a:off x="1382713" y="509586"/>
            <a:ext cx="4206875" cy="698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4000">
                <a:latin typeface="한컴 윤체 B"/>
                <a:ea typeface="한컴 윤체 B"/>
              </a:rPr>
              <a:t>SCI level</a:t>
            </a:r>
            <a:r>
              <a:rPr lang="ko-KR" altLang="en-US" sz="4000">
                <a:latin typeface="한컴 윤체 B"/>
                <a:ea typeface="한컴 윤체 B"/>
              </a:rPr>
              <a:t>별 기능</a:t>
            </a:r>
            <a:endParaRPr lang="ko-KR" altLang="en-US" sz="4000">
              <a:latin typeface="한컴 윤체 B"/>
              <a:ea typeface="한컴 윤체 B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cover dir="r"/>
  </p:transition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0828" y="375047"/>
            <a:ext cx="1852762" cy="4517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Rockwell Condensed"/>
                <a:ea typeface="-윤고딕350"/>
                <a:cs typeface="Consolas"/>
              </a:rPr>
              <a:t>Made in Yang</a:t>
            </a:r>
            <a:endParaRPr lang="ko-KR" altLang="en-US" sz="2400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Rockwell Condensed"/>
              <a:ea typeface="-윤고딕350"/>
              <a:cs typeface="Consolas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36324" y="807684"/>
            <a:ext cx="17433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196"/>
          <p:cNvSpPr txBox="1"/>
          <p:nvPr/>
        </p:nvSpPr>
        <p:spPr>
          <a:xfrm>
            <a:off x="0" y="0"/>
            <a:ext cx="1348740" cy="14291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8800">
                <a:solidFill>
                  <a:srgbClr val="00cc99"/>
                </a:solidFill>
                <a:latin typeface="Impact"/>
              </a:rPr>
              <a:t>0</a:t>
            </a:r>
            <a:r>
              <a:rPr lang="ko-KR" altLang="en-US" sz="8800">
                <a:solidFill>
                  <a:srgbClr val="00cc99"/>
                </a:solidFill>
                <a:latin typeface="Impact"/>
              </a:rPr>
              <a:t>4</a:t>
            </a:r>
            <a:endParaRPr lang="ko-KR" altLang="en-US" sz="8800">
              <a:solidFill>
                <a:srgbClr val="00cc99"/>
              </a:solidFill>
              <a:latin typeface="Impact"/>
            </a:endParaRPr>
          </a:p>
        </p:txBody>
      </p:sp>
      <p:sp>
        <p:nvSpPr>
          <p:cNvPr id="220" name="내용 개체 틀 2"/>
          <p:cNvSpPr>
            <a:spLocks noGrp="1"/>
          </p:cNvSpPr>
          <p:nvPr/>
        </p:nvSpPr>
        <p:spPr>
          <a:xfrm>
            <a:off x="457200" y="1776412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p>
            <a:pPr marL="342900" lvl="0" indent="-342900" algn="l" defTabSz="885826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3200" b="1" i="0" u="none" kern="1200" mc:Ignorable="hp" hp:hslEmbossed="0">
                <a:solidFill>
                  <a:schemeClr val="tx1"/>
                </a:solidFill>
                <a:latin typeface="Impact"/>
                <a:ea typeface="한컴 백제 B"/>
              </a:rPr>
              <a:t>C5</a:t>
            </a:r>
            <a:endParaRPr xmlns:mc="http://schemas.openxmlformats.org/markup-compatibility/2006" xmlns:hp="http://schemas.haansoft.com/office/presentation/8.0" lang="en-US" altLang="ko-KR" sz="2400" b="1" i="0" u="none" kern="1200" mc:Ignorable="hp" hp:hslEmbossed="0">
              <a:solidFill>
                <a:schemeClr val="tx1"/>
              </a:solidFill>
              <a:latin typeface="한컴 백제 B"/>
              <a:ea typeface="한컴 백제 B"/>
            </a:endParaRPr>
          </a:p>
          <a:p>
            <a:pPr marL="342900" lvl="0" indent="-342900" algn="l" defTabSz="885826" eaLnBrk="1" latinLnBrk="1" hangingPunct="1"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팔꿉관절을 스스로 구부릴 수 있음</a:t>
            </a:r>
            <a:r>
              <a:rPr xmlns:mc="http://schemas.openxmlformats.org/markup-compatibility/2006" xmlns:hp="http://schemas.haansoft.com/office/presentation/8.0" lang="en-US" altLang="ko-KR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.</a:t>
            </a:r>
            <a:endParaRPr xmlns:mc="http://schemas.openxmlformats.org/markup-compatibility/2006" xmlns:hp="http://schemas.haansoft.com/office/presentation/8.0" lang="en-US" altLang="ko-KR" sz="2400" b="0" i="0" u="none" kern="1200" mc:Ignorable="hp" hp:hslEmbossed="0">
              <a:solidFill>
                <a:schemeClr val="tx1"/>
              </a:solidFill>
              <a:latin typeface="한컴 백제 B"/>
              <a:ea typeface="한컴 백제 B"/>
            </a:endParaRPr>
          </a:p>
          <a:p>
            <a:pPr marL="342900" lvl="0" indent="-342900" algn="l" defTabSz="885826" eaLnBrk="1" latinLnBrk="1" hangingPunct="1">
              <a:spcBef>
                <a:spcPct val="20000"/>
              </a:spcBef>
              <a:buFont typeface="Arial"/>
              <a:buChar char="•"/>
              <a:defRPr lang="ko-KR" altLang="en-US"/>
            </a:pPr>
            <a:endParaRPr xmlns:mc="http://schemas.openxmlformats.org/markup-compatibility/2006" xmlns:hp="http://schemas.haansoft.com/office/presentation/8.0" lang="ko-KR" altLang="en-US" sz="2400" b="0" i="0" u="none" kern="1200" mc:Ignorable="hp" hp:hslEmbossed="0">
              <a:solidFill>
                <a:schemeClr val="tx1"/>
              </a:solidFill>
              <a:latin typeface="한컴 백제 B"/>
              <a:ea typeface="한컴 백제 B"/>
            </a:endParaRPr>
          </a:p>
          <a:p>
            <a:pPr marL="342900" lvl="0" indent="-342900" algn="l" defTabSz="885826" eaLnBrk="1" latinLnBrk="1" hangingPunct="1"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팔보조기를 사용하면 신변처리</a:t>
            </a:r>
            <a:r>
              <a:rPr xmlns:mc="http://schemas.openxmlformats.org/markup-compatibility/2006" xmlns:hp="http://schemas.haansoft.com/office/presentation/8.0" lang="en-US" altLang="ko-KR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 </a:t>
            </a:r>
            <a:r>
              <a:rPr xmlns:mc="http://schemas.openxmlformats.org/markup-compatibility/2006" xmlns:hp="http://schemas.haansoft.com/office/presentation/8.0" lang="ko-KR" altLang="en-US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가능</a:t>
            </a:r>
            <a:r>
              <a:rPr xmlns:mc="http://schemas.openxmlformats.org/markup-compatibility/2006" xmlns:hp="http://schemas.haansoft.com/office/presentation/8.0" lang="en-US" altLang="ko-KR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.</a:t>
            </a:r>
            <a:endParaRPr xmlns:mc="http://schemas.openxmlformats.org/markup-compatibility/2006" xmlns:hp="http://schemas.haansoft.com/office/presentation/8.0" lang="en-US" altLang="ko-KR" sz="2400" b="0" i="0" u="none" kern="1200" mc:Ignorable="hp" hp:hslEmbossed="0">
              <a:solidFill>
                <a:schemeClr val="tx1"/>
              </a:solidFill>
              <a:latin typeface="한컴 백제 B"/>
              <a:ea typeface="한컴 백제 B"/>
            </a:endParaRPr>
          </a:p>
          <a:p>
            <a:pPr marL="342900" lvl="0" indent="-342900" algn="l" defTabSz="885826" eaLnBrk="1" latinLnBrk="1" hangingPunct="1">
              <a:spcBef>
                <a:spcPct val="20000"/>
              </a:spcBef>
              <a:buFont typeface="Arial"/>
              <a:buChar char="•"/>
              <a:defRPr lang="ko-KR" altLang="en-US"/>
            </a:pPr>
            <a:endParaRPr xmlns:mc="http://schemas.openxmlformats.org/markup-compatibility/2006" xmlns:hp="http://schemas.haansoft.com/office/presentation/8.0" lang="ko-KR" altLang="en-US" sz="2400" b="0" i="0" u="none" kern="1200" mc:Ignorable="hp" hp:hslEmbossed="0">
              <a:solidFill>
                <a:schemeClr val="tx1"/>
              </a:solidFill>
              <a:latin typeface="한컴 백제 B"/>
              <a:ea typeface="한컴 백제 B"/>
            </a:endParaRPr>
          </a:p>
          <a:p>
            <a:pPr marL="342900" lvl="0" indent="-342900" algn="l" defTabSz="885826" eaLnBrk="1" latinLnBrk="1" hangingPunct="1"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감각이 어깨까지 존재</a:t>
            </a:r>
            <a:r>
              <a:rPr xmlns:mc="http://schemas.openxmlformats.org/markup-compatibility/2006" xmlns:hp="http://schemas.haansoft.com/office/presentation/8.0" lang="en-US" altLang="ko-KR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.</a:t>
            </a:r>
            <a:endParaRPr xmlns:mc="http://schemas.openxmlformats.org/markup-compatibility/2006" xmlns:hp="http://schemas.haansoft.com/office/presentation/8.0" lang="en-US" altLang="ko-KR" sz="2400" b="0" i="0" u="none" kern="1200" mc:Ignorable="hp" hp:hslEmbossed="0">
              <a:solidFill>
                <a:schemeClr val="tx1"/>
              </a:solidFill>
              <a:latin typeface="한컴 백제 B"/>
              <a:ea typeface="한컴 백제 B"/>
            </a:endParaRPr>
          </a:p>
          <a:p>
            <a:pPr marL="342900" lvl="0" indent="-342900" algn="l" defTabSz="885826" eaLnBrk="1" latinLnBrk="1" hangingPunct="1">
              <a:spcBef>
                <a:spcPct val="20000"/>
              </a:spcBef>
              <a:buFont typeface="Arial"/>
              <a:buChar char="•"/>
              <a:defRPr lang="ko-KR" altLang="en-US"/>
            </a:pPr>
            <a:endParaRPr xmlns:mc="http://schemas.openxmlformats.org/markup-compatibility/2006" xmlns:hp="http://schemas.haansoft.com/office/presentation/8.0" lang="ko-KR" altLang="en-US" sz="2400" b="0" i="0" u="none" kern="1200" mc:Ignorable="hp" hp:hslEmbossed="0">
              <a:solidFill>
                <a:schemeClr val="tx1"/>
              </a:solidFill>
              <a:latin typeface="한컴 백제 B"/>
              <a:ea typeface="한컴 백제 B"/>
            </a:endParaRPr>
          </a:p>
          <a:p>
            <a:pPr marL="342900" lvl="0" indent="-342900" algn="l" defTabSz="885826" eaLnBrk="1" latinLnBrk="1" hangingPunct="1"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조이스틱 전동 휠체어 사용</a:t>
            </a:r>
            <a:r>
              <a:rPr xmlns:mc="http://schemas.openxmlformats.org/markup-compatibility/2006" xmlns:hp="http://schemas.haansoft.com/office/presentation/8.0" lang="en-US" altLang="ko-KR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.</a:t>
            </a:r>
            <a:endParaRPr xmlns:mc="http://schemas.openxmlformats.org/markup-compatibility/2006" xmlns:hp="http://schemas.haansoft.com/office/presentation/8.0" lang="en-US" altLang="ko-KR" sz="2400" b="0" i="0" u="none" kern="1200" mc:Ignorable="hp" hp:hslEmbossed="0">
              <a:solidFill>
                <a:schemeClr val="tx1"/>
              </a:solidFill>
              <a:latin typeface="한컴 백제 B"/>
              <a:ea typeface="한컴 백제 B"/>
            </a:endParaRPr>
          </a:p>
          <a:p>
            <a:pPr marL="342900" lvl="0" indent="-342900" algn="l" defTabSz="885826" eaLnBrk="1" latinLnBrk="1" hangingPunct="1">
              <a:spcBef>
                <a:spcPct val="20000"/>
              </a:spcBef>
              <a:buFont typeface="Arial"/>
              <a:buChar char="•"/>
              <a:defRPr lang="ko-KR" altLang="en-US"/>
            </a:pPr>
            <a:endParaRPr xmlns:mc="http://schemas.openxmlformats.org/markup-compatibility/2006" xmlns:hp="http://schemas.haansoft.com/office/presentation/8.0" lang="en-US" altLang="ko-KR" sz="2400" b="0" i="0" u="none" kern="1200" mc:Ignorable="hp" hp:hslEmbossed="0">
              <a:solidFill>
                <a:schemeClr val="tx1"/>
              </a:solidFill>
              <a:latin typeface="한컴 백제 B"/>
              <a:ea typeface="한컴 백제 B"/>
            </a:endParaRPr>
          </a:p>
        </p:txBody>
      </p:sp>
      <p:sp>
        <p:nvSpPr>
          <p:cNvPr id="221" name=""/>
          <p:cNvSpPr txBox="1"/>
          <p:nvPr/>
        </p:nvSpPr>
        <p:spPr>
          <a:xfrm>
            <a:off x="1382713" y="509586"/>
            <a:ext cx="4206875" cy="698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4000">
                <a:latin typeface="한컴 윤체 B"/>
                <a:ea typeface="한컴 윤체 B"/>
              </a:rPr>
              <a:t>SCI level</a:t>
            </a:r>
            <a:r>
              <a:rPr lang="ko-KR" altLang="en-US" sz="4000">
                <a:latin typeface="한컴 윤체 B"/>
                <a:ea typeface="한컴 윤체 B"/>
              </a:rPr>
              <a:t>별 기능</a:t>
            </a:r>
            <a:endParaRPr lang="ko-KR" altLang="en-US" sz="4000">
              <a:latin typeface="한컴 윤체 B"/>
              <a:ea typeface="한컴 윤체 B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cover dir="r"/>
  </p:transition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0828" y="375047"/>
            <a:ext cx="1852762" cy="4517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Rockwell Condensed"/>
                <a:ea typeface="-윤고딕350"/>
                <a:cs typeface="Consolas"/>
              </a:rPr>
              <a:t>Made in Yang</a:t>
            </a:r>
            <a:endParaRPr lang="ko-KR" altLang="en-US" sz="2400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Rockwell Condensed"/>
              <a:ea typeface="-윤고딕350"/>
              <a:cs typeface="Consolas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36324" y="807684"/>
            <a:ext cx="17433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196"/>
          <p:cNvSpPr txBox="1"/>
          <p:nvPr/>
        </p:nvSpPr>
        <p:spPr>
          <a:xfrm>
            <a:off x="0" y="0"/>
            <a:ext cx="1348740" cy="14291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8800">
                <a:solidFill>
                  <a:srgbClr val="00cc99"/>
                </a:solidFill>
                <a:latin typeface="Impact"/>
              </a:rPr>
              <a:t>0</a:t>
            </a:r>
            <a:r>
              <a:rPr lang="ko-KR" altLang="en-US" sz="8800">
                <a:solidFill>
                  <a:srgbClr val="00cc99"/>
                </a:solidFill>
                <a:latin typeface="Impact"/>
              </a:rPr>
              <a:t>4</a:t>
            </a:r>
            <a:endParaRPr lang="ko-KR" altLang="en-US" sz="8800">
              <a:solidFill>
                <a:srgbClr val="00cc99"/>
              </a:solidFill>
              <a:latin typeface="Impact"/>
            </a:endParaRPr>
          </a:p>
        </p:txBody>
      </p:sp>
      <p:grpSp>
        <p:nvGrpSpPr>
          <p:cNvPr id="221" name=""/>
          <p:cNvGrpSpPr/>
          <p:nvPr/>
        </p:nvGrpSpPr>
        <p:grpSpPr>
          <a:xfrm rot="0">
            <a:off x="444041" y="1936030"/>
            <a:ext cx="8255918" cy="3877270"/>
            <a:chOff x="251520" y="332656"/>
            <a:chExt cx="8271792" cy="6290270"/>
          </a:xfrm>
        </p:grpSpPr>
        <p:pic>
          <p:nvPicPr>
            <p:cNvPr id="222" name="Picture 2" descr="https://ssl.cdn.ncmedical.com/items/fullsize/2012_04_17_12_29_56__8_NC35331_wc.jpg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5724128" y="332656"/>
              <a:ext cx="2799184" cy="2799184"/>
            </a:xfrm>
            <a:prstGeom prst="rect">
              <a:avLst/>
            </a:prstGeom>
            <a:noFill/>
          </p:spPr>
        </p:pic>
        <p:pic>
          <p:nvPicPr>
            <p:cNvPr id="223" name="Picture 6" descr="https://encrypted-tbn2.gstatic.com/images?q=tbn:ANd9GcRYm40JXRj6xDTCL48Uojf3oYHjKopIheGUgSXBlgjwBxtt4VyG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51520" y="404664"/>
              <a:ext cx="4262748" cy="4536504"/>
            </a:xfrm>
            <a:prstGeom prst="rect">
              <a:avLst/>
            </a:prstGeom>
            <a:noFill/>
          </p:spPr>
        </p:pic>
        <p:pic>
          <p:nvPicPr>
            <p:cNvPr id="224" name="Picture 7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4499992" y="3212976"/>
              <a:ext cx="3448050" cy="3409950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</p:grpSp>
      <p:sp>
        <p:nvSpPr>
          <p:cNvPr id="225" name=""/>
          <p:cNvSpPr txBox="1"/>
          <p:nvPr/>
        </p:nvSpPr>
        <p:spPr>
          <a:xfrm>
            <a:off x="1382713" y="509586"/>
            <a:ext cx="4206875" cy="698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4000">
                <a:latin typeface="한컴 윤체 B"/>
                <a:ea typeface="한컴 윤체 B"/>
              </a:rPr>
              <a:t>SCI level</a:t>
            </a:r>
            <a:r>
              <a:rPr lang="ko-KR" altLang="en-US" sz="4000">
                <a:latin typeface="한컴 윤체 B"/>
                <a:ea typeface="한컴 윤체 B"/>
              </a:rPr>
              <a:t>별 기능</a:t>
            </a:r>
            <a:endParaRPr lang="ko-KR" altLang="en-US" sz="4000">
              <a:latin typeface="한컴 윤체 B"/>
              <a:ea typeface="한컴 윤체 B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cover dir="r"/>
  </p:transition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0828" y="375047"/>
            <a:ext cx="1852762" cy="4517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Rockwell Condensed"/>
                <a:ea typeface="-윤고딕350"/>
                <a:cs typeface="Consolas"/>
              </a:rPr>
              <a:t>Made in Yang</a:t>
            </a:r>
            <a:endParaRPr lang="ko-KR" altLang="en-US" sz="2400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Rockwell Condensed"/>
              <a:ea typeface="-윤고딕350"/>
              <a:cs typeface="Consolas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36324" y="807684"/>
            <a:ext cx="17433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196"/>
          <p:cNvSpPr txBox="1"/>
          <p:nvPr/>
        </p:nvSpPr>
        <p:spPr>
          <a:xfrm>
            <a:off x="0" y="0"/>
            <a:ext cx="1348740" cy="14291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8800">
                <a:solidFill>
                  <a:srgbClr val="00cc99"/>
                </a:solidFill>
                <a:latin typeface="Impact"/>
              </a:rPr>
              <a:t>0</a:t>
            </a:r>
            <a:r>
              <a:rPr lang="ko-KR" altLang="en-US" sz="8800">
                <a:solidFill>
                  <a:srgbClr val="00cc99"/>
                </a:solidFill>
                <a:latin typeface="Impact"/>
              </a:rPr>
              <a:t>4</a:t>
            </a:r>
            <a:endParaRPr lang="ko-KR" altLang="en-US" sz="8800">
              <a:solidFill>
                <a:srgbClr val="00cc99"/>
              </a:solidFill>
              <a:latin typeface="Impact"/>
            </a:endParaRPr>
          </a:p>
        </p:txBody>
      </p:sp>
      <p:sp>
        <p:nvSpPr>
          <p:cNvPr id="221" name="내용 개체 틀 2"/>
          <p:cNvSpPr>
            <a:spLocks noGrp="1"/>
          </p:cNvSpPr>
          <p:nvPr/>
        </p:nvSpPr>
        <p:spPr>
          <a:xfrm>
            <a:off x="628649" y="1790700"/>
            <a:ext cx="8213725" cy="4525963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p>
            <a:pPr marL="342900" lvl="0" indent="-342900" algn="l" defTabSz="885826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3200" b="1" i="0" u="none" kern="1200" mc:Ignorable="hp" hp:hslEmbossed="0">
                <a:solidFill>
                  <a:schemeClr val="tx1"/>
                </a:solidFill>
                <a:latin typeface="Impact"/>
                <a:ea typeface="한컴 백제 B"/>
              </a:rPr>
              <a:t>C7</a:t>
            </a:r>
            <a:endParaRPr xmlns:mc="http://schemas.openxmlformats.org/markup-compatibility/2006" xmlns:hp="http://schemas.haansoft.com/office/presentation/8.0" lang="en-US" altLang="ko-KR" sz="2400" b="0" i="0" u="none" kern="1200" mc:Ignorable="hp" hp:hslEmbossed="0">
              <a:solidFill>
                <a:schemeClr val="tx1"/>
              </a:solidFill>
              <a:latin typeface="한컴 백제 B"/>
              <a:ea typeface="한컴 백제 B"/>
            </a:endParaRPr>
          </a:p>
          <a:p>
            <a:pPr marL="342900" lvl="0" indent="-342900" algn="l" defTabSz="885826" eaLnBrk="1" latinLnBrk="1" hangingPunct="1"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팔꿈치를 펼 수 있어 이동이 가능함</a:t>
            </a:r>
            <a:r>
              <a:rPr xmlns:mc="http://schemas.openxmlformats.org/markup-compatibility/2006" xmlns:hp="http://schemas.haansoft.com/office/presentation/8.0" lang="en-US" altLang="ko-KR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.</a:t>
            </a:r>
            <a:endParaRPr xmlns:mc="http://schemas.openxmlformats.org/markup-compatibility/2006" xmlns:hp="http://schemas.haansoft.com/office/presentation/8.0" lang="en-US" altLang="ko-KR" sz="2400" b="0" i="0" u="none" kern="1200" mc:Ignorable="hp" hp:hslEmbossed="0">
              <a:solidFill>
                <a:schemeClr val="tx1"/>
              </a:solidFill>
              <a:latin typeface="한컴 백제 B"/>
              <a:ea typeface="한컴 백제 B"/>
            </a:endParaRPr>
          </a:p>
          <a:p>
            <a:pPr marL="342900" lvl="0" indent="-342900" algn="l" defTabSz="885826" eaLnBrk="1" latinLnBrk="1" hangingPunct="1">
              <a:spcBef>
                <a:spcPct val="20000"/>
              </a:spcBef>
              <a:buFont typeface="Arial"/>
              <a:buChar char="•"/>
              <a:defRPr lang="ko-KR" altLang="en-US"/>
            </a:pPr>
            <a:endParaRPr xmlns:mc="http://schemas.openxmlformats.org/markup-compatibility/2006" xmlns:hp="http://schemas.haansoft.com/office/presentation/8.0" lang="ko-KR" altLang="en-US" sz="2400" b="0" i="0" u="none" kern="1200" mc:Ignorable="hp" hp:hslEmbossed="0">
              <a:solidFill>
                <a:schemeClr val="tx1"/>
              </a:solidFill>
              <a:latin typeface="한컴 백제 B"/>
              <a:ea typeface="한컴 백제 B"/>
            </a:endParaRPr>
          </a:p>
          <a:p>
            <a:pPr marL="342900" lvl="0" indent="-342900" algn="l" defTabSz="885826" eaLnBrk="1" latinLnBrk="1" hangingPunct="1"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감각이 팔 외측과 엄지</a:t>
            </a:r>
            <a:r>
              <a:rPr xmlns:mc="http://schemas.openxmlformats.org/markup-compatibility/2006" xmlns:hp="http://schemas.haansoft.com/office/presentation/8.0" lang="en-US" altLang="ko-KR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, </a:t>
            </a:r>
            <a:r>
              <a:rPr xmlns:mc="http://schemas.openxmlformats.org/markup-compatibility/2006" xmlns:hp="http://schemas.haansoft.com/office/presentation/8.0" lang="ko-KR" altLang="en-US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시지</a:t>
            </a:r>
            <a:r>
              <a:rPr xmlns:mc="http://schemas.openxmlformats.org/markup-compatibility/2006" xmlns:hp="http://schemas.haansoft.com/office/presentation/8.0" lang="en-US" altLang="ko-KR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, </a:t>
            </a:r>
            <a:r>
              <a:rPr xmlns:mc="http://schemas.openxmlformats.org/markup-compatibility/2006" xmlns:hp="http://schemas.haansoft.com/office/presentation/8.0" lang="ko-KR" altLang="en-US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중지까지 존재</a:t>
            </a:r>
            <a:r>
              <a:rPr xmlns:mc="http://schemas.openxmlformats.org/markup-compatibility/2006" xmlns:hp="http://schemas.haansoft.com/office/presentation/8.0" lang="en-US" altLang="ko-KR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.</a:t>
            </a:r>
            <a:endParaRPr xmlns:mc="http://schemas.openxmlformats.org/markup-compatibility/2006" xmlns:hp="http://schemas.haansoft.com/office/presentation/8.0" lang="en-US" altLang="ko-KR" sz="2400" b="0" i="0" u="none" kern="1200" mc:Ignorable="hp" hp:hslEmbossed="0">
              <a:solidFill>
                <a:schemeClr val="tx1"/>
              </a:solidFill>
              <a:latin typeface="한컴 백제 B"/>
              <a:ea typeface="한컴 백제 B"/>
            </a:endParaRPr>
          </a:p>
          <a:p>
            <a:pPr marL="342900" lvl="0" indent="-342900" algn="l" defTabSz="885826" eaLnBrk="1" latinLnBrk="1" hangingPunct="1">
              <a:spcBef>
                <a:spcPct val="20000"/>
              </a:spcBef>
              <a:buFont typeface="Arial"/>
              <a:buChar char="•"/>
              <a:defRPr lang="ko-KR" altLang="en-US"/>
            </a:pPr>
            <a:endParaRPr xmlns:mc="http://schemas.openxmlformats.org/markup-compatibility/2006" xmlns:hp="http://schemas.haansoft.com/office/presentation/8.0" lang="ko-KR" altLang="en-US" sz="2400" b="0" i="0" u="none" kern="1200" mc:Ignorable="hp" hp:hslEmbossed="0">
              <a:solidFill>
                <a:schemeClr val="tx1"/>
              </a:solidFill>
              <a:latin typeface="한컴 백제 B"/>
              <a:ea typeface="한컴 백제 B"/>
            </a:endParaRPr>
          </a:p>
          <a:p>
            <a:pPr marL="342900" lvl="0" indent="-342900" algn="l" defTabSz="885826" eaLnBrk="1" latinLnBrk="1" hangingPunct="1"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욕조용손잡이</a:t>
            </a:r>
            <a:r>
              <a:rPr xmlns:mc="http://schemas.openxmlformats.org/markup-compatibility/2006" xmlns:hp="http://schemas.haansoft.com/office/presentation/8.0" lang="en-US" altLang="ko-KR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, </a:t>
            </a:r>
            <a:r>
              <a:rPr xmlns:mc="http://schemas.openxmlformats.org/markup-compatibility/2006" xmlns:hp="http://schemas.haansoft.com/office/presentation/8.0" lang="ko-KR" altLang="en-US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대소변 도구 필요함</a:t>
            </a:r>
            <a:r>
              <a:rPr xmlns:mc="http://schemas.openxmlformats.org/markup-compatibility/2006" xmlns:hp="http://schemas.haansoft.com/office/presentation/8.0" lang="en-US" altLang="ko-KR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.</a:t>
            </a:r>
            <a:endParaRPr xmlns:mc="http://schemas.openxmlformats.org/markup-compatibility/2006" xmlns:hp="http://schemas.haansoft.com/office/presentation/8.0" lang="en-US" altLang="ko-KR" sz="2400" b="0" i="0" u="none" kern="1200" mc:Ignorable="hp" hp:hslEmbossed="0">
              <a:solidFill>
                <a:schemeClr val="tx1"/>
              </a:solidFill>
              <a:latin typeface="한컴 백제 B"/>
              <a:ea typeface="한컴 백제 B"/>
            </a:endParaRPr>
          </a:p>
          <a:p>
            <a:pPr marL="342900" lvl="0" indent="-342900" algn="l" defTabSz="885826" eaLnBrk="1" latinLnBrk="1" hangingPunct="1">
              <a:spcBef>
                <a:spcPct val="20000"/>
              </a:spcBef>
              <a:buFont typeface="Arial"/>
              <a:buChar char="•"/>
              <a:defRPr lang="ko-KR" altLang="en-US"/>
            </a:pPr>
            <a:endParaRPr xmlns:mc="http://schemas.openxmlformats.org/markup-compatibility/2006" xmlns:hp="http://schemas.haansoft.com/office/presentation/8.0" lang="ko-KR" altLang="en-US" sz="2400" b="0" i="0" u="none" kern="1200" mc:Ignorable="hp" hp:hslEmbossed="0">
              <a:solidFill>
                <a:schemeClr val="tx1"/>
              </a:solidFill>
              <a:latin typeface="한컴 백제 B"/>
              <a:ea typeface="한컴 백제 B"/>
            </a:endParaRPr>
          </a:p>
          <a:p>
            <a:pPr marL="342900" lvl="0" indent="-342900" algn="l" defTabSz="885826" eaLnBrk="1" latinLnBrk="1" hangingPunct="1"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수동휠체어로 독립적 이동가능</a:t>
            </a:r>
            <a:r>
              <a:rPr xmlns:mc="http://schemas.openxmlformats.org/markup-compatibility/2006" xmlns:hp="http://schemas.haansoft.com/office/presentation/8.0" lang="en-US" altLang="ko-KR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.</a:t>
            </a:r>
            <a:endParaRPr xmlns:mc="http://schemas.openxmlformats.org/markup-compatibility/2006" xmlns:hp="http://schemas.haansoft.com/office/presentation/8.0" lang="en-US" altLang="ko-KR" sz="2400" b="0" i="0" u="none" kern="1200" mc:Ignorable="hp" hp:hslEmbossed="0">
              <a:solidFill>
                <a:schemeClr val="tx1"/>
              </a:solidFill>
              <a:latin typeface="한컴 백제 B"/>
              <a:ea typeface="한컴 백제 B"/>
            </a:endParaRPr>
          </a:p>
        </p:txBody>
      </p:sp>
      <p:sp>
        <p:nvSpPr>
          <p:cNvPr id="222" name=""/>
          <p:cNvSpPr txBox="1"/>
          <p:nvPr/>
        </p:nvSpPr>
        <p:spPr>
          <a:xfrm>
            <a:off x="1382713" y="509586"/>
            <a:ext cx="4206875" cy="698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4000">
                <a:latin typeface="한컴 윤체 B"/>
                <a:ea typeface="한컴 윤체 B"/>
              </a:rPr>
              <a:t>SCI level</a:t>
            </a:r>
            <a:r>
              <a:rPr lang="ko-KR" altLang="en-US" sz="4000">
                <a:latin typeface="한컴 윤체 B"/>
                <a:ea typeface="한컴 윤체 B"/>
              </a:rPr>
              <a:t>별 기능</a:t>
            </a:r>
            <a:endParaRPr lang="ko-KR" altLang="en-US" sz="4000">
              <a:latin typeface="한컴 윤체 B"/>
              <a:ea typeface="한컴 윤체 B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cover dir="r"/>
  </p:transition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0828" y="375047"/>
            <a:ext cx="1852762" cy="4517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Rockwell Condensed"/>
                <a:ea typeface="-윤고딕350"/>
                <a:cs typeface="Consolas"/>
              </a:rPr>
              <a:t>Made in Yang</a:t>
            </a:r>
            <a:endParaRPr lang="ko-KR" altLang="en-US" sz="2400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Rockwell Condensed"/>
              <a:ea typeface="-윤고딕350"/>
              <a:cs typeface="Consolas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36324" y="807684"/>
            <a:ext cx="17433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196"/>
          <p:cNvSpPr txBox="1"/>
          <p:nvPr/>
        </p:nvSpPr>
        <p:spPr>
          <a:xfrm>
            <a:off x="0" y="0"/>
            <a:ext cx="1348740" cy="14291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8800">
                <a:solidFill>
                  <a:srgbClr val="00cc99"/>
                </a:solidFill>
                <a:latin typeface="Impact"/>
              </a:rPr>
              <a:t>0</a:t>
            </a:r>
            <a:r>
              <a:rPr lang="ko-KR" altLang="en-US" sz="8800">
                <a:solidFill>
                  <a:srgbClr val="00cc99"/>
                </a:solidFill>
                <a:latin typeface="Impact"/>
              </a:rPr>
              <a:t>4</a:t>
            </a:r>
            <a:endParaRPr lang="ko-KR" altLang="en-US" sz="8800">
              <a:solidFill>
                <a:srgbClr val="00cc99"/>
              </a:solidFill>
              <a:latin typeface="Impact"/>
            </a:endParaRPr>
          </a:p>
        </p:txBody>
      </p:sp>
      <p:grpSp>
        <p:nvGrpSpPr>
          <p:cNvPr id="221" name=""/>
          <p:cNvGrpSpPr/>
          <p:nvPr/>
        </p:nvGrpSpPr>
        <p:grpSpPr>
          <a:xfrm rot="0">
            <a:off x="990947" y="1078781"/>
            <a:ext cx="7162105" cy="5191844"/>
            <a:chOff x="899592" y="332656"/>
            <a:chExt cx="8130480" cy="6525344"/>
          </a:xfrm>
        </p:grpSpPr>
        <p:pic>
          <p:nvPicPr>
            <p:cNvPr id="222" name="Picture 2" descr="http://m.sensorytrain.com/web/product/medium/sensorytrain_2721.jpg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4499992" y="332656"/>
              <a:ext cx="3810000" cy="3810000"/>
            </a:xfrm>
            <a:prstGeom prst="rect">
              <a:avLst/>
            </a:prstGeom>
            <a:noFill/>
          </p:spPr>
        </p:pic>
        <p:pic>
          <p:nvPicPr>
            <p:cNvPr id="223" name="Picture 4" descr="http://m.sensorytrain.com/web/product/medium/ST321001.gif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5220072" y="3048000"/>
              <a:ext cx="3810000" cy="3810000"/>
            </a:xfrm>
            <a:prstGeom prst="rect">
              <a:avLst/>
            </a:prstGeom>
            <a:noFill/>
          </p:spPr>
        </p:pic>
        <p:pic>
          <p:nvPicPr>
            <p:cNvPr id="224" name="Picture 6" descr="http://www.lospinos-sa.com/tienda/media/catalog/product/t/u/tubo_sanitario.jpg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899592" y="2852936"/>
              <a:ext cx="3305175" cy="3810000"/>
            </a:xfrm>
            <a:prstGeom prst="rect">
              <a:avLst/>
            </a:prstGeom>
            <a:noFill/>
          </p:spPr>
        </p:pic>
      </p:grpSp>
      <p:sp>
        <p:nvSpPr>
          <p:cNvPr id="225" name=""/>
          <p:cNvSpPr txBox="1"/>
          <p:nvPr/>
        </p:nvSpPr>
        <p:spPr>
          <a:xfrm>
            <a:off x="1382713" y="509586"/>
            <a:ext cx="4206875" cy="698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4000">
                <a:latin typeface="한컴 윤체 B"/>
                <a:ea typeface="한컴 윤체 B"/>
              </a:rPr>
              <a:t>SCI level</a:t>
            </a:r>
            <a:r>
              <a:rPr lang="ko-KR" altLang="en-US" sz="4000">
                <a:latin typeface="한컴 윤체 B"/>
                <a:ea typeface="한컴 윤체 B"/>
              </a:rPr>
              <a:t>별 기능</a:t>
            </a:r>
            <a:endParaRPr lang="ko-KR" altLang="en-US" sz="4000">
              <a:latin typeface="한컴 윤체 B"/>
              <a:ea typeface="한컴 윤체 B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cover dir="r"/>
  </p:transition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9a00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109" y="2498898"/>
            <a:ext cx="4197256" cy="533827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34400">
                <a:solidFill>
                  <a:schemeClr val="bg1"/>
                </a:solidFill>
                <a:latin typeface="Impact"/>
              </a:rPr>
              <a:t>01</a:t>
            </a:r>
            <a:endParaRPr lang="ko-KR" altLang="en-US" sz="34400">
              <a:solidFill>
                <a:schemeClr val="bg1"/>
              </a:solidFill>
              <a:latin typeface="Impac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4744864"/>
            <a:ext cx="4788024" cy="1015663"/>
          </a:xfrm>
          <a:prstGeom prst="rect">
            <a:avLst/>
          </a:prstGeom>
          <a:solidFill>
            <a:srgbClr val="9a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0831" y="4744864"/>
            <a:ext cx="4465459" cy="99680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60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/>
              </a:rPr>
              <a:t>Contet One</a:t>
            </a:r>
            <a:endParaRPr lang="ko-KR" altLang="en-US" sz="6000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Century Gothic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>
          <a:xfrm>
            <a:off x="457200" y="3240405"/>
            <a:ext cx="186690" cy="6438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pPr marL="0" lvl="0" indent="0" algn="l" defTabSz="9000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br>
              <a:rPr lang="ko-KR" altLang="ko-KR" sz="1800" b="0" i="0" u="none">
                <a:solidFill>
                  <a:schemeClr val="tx1"/>
                </a:solidFill>
                <a:latin typeface="굴림"/>
                <a:ea typeface="굴림"/>
                <a:cs typeface="굴림"/>
              </a:rPr>
            </a:br>
            <a:endParaRPr lang="ko-KR" altLang="ko-KR" sz="1800" b="0" i="0" u="none">
              <a:solidFill>
                <a:schemeClr val="tx1"/>
              </a:solidFill>
              <a:latin typeface="굴림"/>
              <a:ea typeface="굴림"/>
              <a:cs typeface="굴림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cover dir="r"/>
  </p:transition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0828" y="375047"/>
            <a:ext cx="1852762" cy="4517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Rockwell Condensed"/>
                <a:ea typeface="-윤고딕350"/>
                <a:cs typeface="Consolas"/>
              </a:rPr>
              <a:t>Made in Yang</a:t>
            </a:r>
            <a:endParaRPr lang="ko-KR" altLang="en-US" sz="2400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Rockwell Condensed"/>
              <a:ea typeface="-윤고딕350"/>
              <a:cs typeface="Consolas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36324" y="807684"/>
            <a:ext cx="17433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196"/>
          <p:cNvSpPr txBox="1"/>
          <p:nvPr/>
        </p:nvSpPr>
        <p:spPr>
          <a:xfrm>
            <a:off x="0" y="0"/>
            <a:ext cx="1348740" cy="14291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8800">
                <a:solidFill>
                  <a:srgbClr val="00cc99"/>
                </a:solidFill>
                <a:latin typeface="Impact"/>
              </a:rPr>
              <a:t>0</a:t>
            </a:r>
            <a:r>
              <a:rPr lang="ko-KR" altLang="en-US" sz="8800">
                <a:solidFill>
                  <a:srgbClr val="00cc99"/>
                </a:solidFill>
                <a:latin typeface="Impact"/>
              </a:rPr>
              <a:t>4</a:t>
            </a:r>
            <a:endParaRPr lang="ko-KR" altLang="en-US" sz="8800">
              <a:solidFill>
                <a:srgbClr val="00cc99"/>
              </a:solidFill>
              <a:latin typeface="Impact"/>
            </a:endParaRPr>
          </a:p>
        </p:txBody>
      </p:sp>
      <p:sp>
        <p:nvSpPr>
          <p:cNvPr id="221" name="내용 개체 틀 2"/>
          <p:cNvSpPr>
            <a:spLocks noGrp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p>
            <a:pPr marL="342900" lvl="0" indent="-342900" algn="l" defTabSz="885826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3200" b="1" i="0" u="none" kern="1200" mc:Ignorable="hp" hp:hslEmbossed="0">
                <a:solidFill>
                  <a:schemeClr val="tx1"/>
                </a:solidFill>
                <a:latin typeface="Impact"/>
                <a:ea typeface="한컴 백제 B"/>
              </a:rPr>
              <a:t>C8</a:t>
            </a:r>
            <a:endParaRPr xmlns:mc="http://schemas.openxmlformats.org/markup-compatibility/2006" xmlns:hp="http://schemas.haansoft.com/office/presentation/8.0" lang="en-US" altLang="ko-KR" sz="2400" b="0" i="0" u="none" kern="1200" mc:Ignorable="hp" hp:hslEmbossed="0">
              <a:solidFill>
                <a:schemeClr val="tx1"/>
              </a:solidFill>
              <a:latin typeface="한컴 백제 B"/>
              <a:ea typeface="한컴 백제 B"/>
            </a:endParaRPr>
          </a:p>
          <a:p>
            <a:pPr marL="342900" lvl="0" indent="-342900" algn="l" defTabSz="885826" eaLnBrk="1" latinLnBrk="1" hangingPunct="1"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손가락을 펴거나 손목을 구부릴 수 있음</a:t>
            </a:r>
            <a:r>
              <a:rPr xmlns:mc="http://schemas.openxmlformats.org/markup-compatibility/2006" xmlns:hp="http://schemas.haansoft.com/office/presentation/8.0" lang="en-US" altLang="ko-KR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.</a:t>
            </a:r>
            <a:endParaRPr xmlns:mc="http://schemas.openxmlformats.org/markup-compatibility/2006" xmlns:hp="http://schemas.haansoft.com/office/presentation/8.0" lang="en-US" altLang="ko-KR" sz="2400" b="0" i="0" u="none" kern="1200" mc:Ignorable="hp" hp:hslEmbossed="0">
              <a:solidFill>
                <a:schemeClr val="tx1"/>
              </a:solidFill>
              <a:latin typeface="한컴 백제 B"/>
              <a:ea typeface="한컴 백제 B"/>
            </a:endParaRPr>
          </a:p>
          <a:p>
            <a:pPr marL="342900" lvl="0" indent="-342900" algn="l" defTabSz="885826" eaLnBrk="1" latinLnBrk="1" hangingPunct="1">
              <a:spcBef>
                <a:spcPct val="20000"/>
              </a:spcBef>
              <a:buFont typeface="Arial"/>
              <a:buChar char="•"/>
              <a:defRPr lang="ko-KR" altLang="en-US"/>
            </a:pPr>
            <a:endParaRPr xmlns:mc="http://schemas.openxmlformats.org/markup-compatibility/2006" xmlns:hp="http://schemas.haansoft.com/office/presentation/8.0" lang="ko-KR" altLang="en-US" sz="2400" b="0" i="0" u="none" kern="1200" mc:Ignorable="hp" hp:hslEmbossed="0">
              <a:solidFill>
                <a:schemeClr val="tx1"/>
              </a:solidFill>
              <a:latin typeface="한컴 백제 B"/>
              <a:ea typeface="한컴 백제 B"/>
            </a:endParaRPr>
          </a:p>
          <a:p>
            <a:pPr marL="342900" lvl="0" indent="-342900" algn="l" defTabSz="885826" eaLnBrk="1" latinLnBrk="1" hangingPunct="1"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감각이 팔 내측까지 소실</a:t>
            </a:r>
            <a:r>
              <a:rPr xmlns:mc="http://schemas.openxmlformats.org/markup-compatibility/2006" xmlns:hp="http://schemas.haansoft.com/office/presentation/8.0" lang="en-US" altLang="ko-KR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.</a:t>
            </a:r>
            <a:endParaRPr xmlns:mc="http://schemas.openxmlformats.org/markup-compatibility/2006" xmlns:hp="http://schemas.haansoft.com/office/presentation/8.0" lang="en-US" altLang="ko-KR" sz="2400" b="0" i="0" u="none" kern="1200" mc:Ignorable="hp" hp:hslEmbossed="0">
              <a:solidFill>
                <a:schemeClr val="tx1"/>
              </a:solidFill>
              <a:latin typeface="한컴 백제 B"/>
              <a:ea typeface="한컴 백제 B"/>
            </a:endParaRPr>
          </a:p>
          <a:p>
            <a:pPr marL="342900" lvl="0" indent="-342900" algn="l" defTabSz="885826" eaLnBrk="1" latinLnBrk="1" hangingPunct="1">
              <a:spcBef>
                <a:spcPct val="20000"/>
              </a:spcBef>
              <a:buFont typeface="Arial"/>
              <a:buChar char="•"/>
              <a:defRPr lang="ko-KR" altLang="en-US"/>
            </a:pPr>
            <a:endParaRPr xmlns:mc="http://schemas.openxmlformats.org/markup-compatibility/2006" xmlns:hp="http://schemas.haansoft.com/office/presentation/8.0" lang="ko-KR" altLang="en-US" sz="2400" b="0" i="0" u="none" kern="1200" mc:Ignorable="hp" hp:hslEmbossed="0">
              <a:solidFill>
                <a:schemeClr val="tx1"/>
              </a:solidFill>
              <a:latin typeface="한컴 백제 B"/>
              <a:ea typeface="한컴 백제 B"/>
            </a:endParaRPr>
          </a:p>
          <a:p>
            <a:pPr marL="342900" lvl="0" indent="-342900" algn="l" defTabSz="885826" eaLnBrk="1" latinLnBrk="1" hangingPunct="1"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거의 대부분의 신변처리 독립적 가능</a:t>
            </a:r>
            <a:r>
              <a:rPr xmlns:mc="http://schemas.openxmlformats.org/markup-compatibility/2006" xmlns:hp="http://schemas.haansoft.com/office/presentation/8.0" lang="en-US" altLang="ko-KR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.</a:t>
            </a:r>
            <a:endParaRPr xmlns:mc="http://schemas.openxmlformats.org/markup-compatibility/2006" xmlns:hp="http://schemas.haansoft.com/office/presentation/8.0" lang="en-US" altLang="ko-KR" sz="2400" b="0" i="0" u="none" kern="1200" mc:Ignorable="hp" hp:hslEmbossed="0">
              <a:solidFill>
                <a:schemeClr val="tx1"/>
              </a:solidFill>
              <a:latin typeface="한컴 백제 B"/>
              <a:ea typeface="한컴 백제 B"/>
            </a:endParaRPr>
          </a:p>
        </p:txBody>
      </p:sp>
      <p:sp>
        <p:nvSpPr>
          <p:cNvPr id="222" name=""/>
          <p:cNvSpPr txBox="1"/>
          <p:nvPr/>
        </p:nvSpPr>
        <p:spPr>
          <a:xfrm>
            <a:off x="1382713" y="509586"/>
            <a:ext cx="4206875" cy="698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4000">
                <a:latin typeface="한컴 윤체 B"/>
                <a:ea typeface="한컴 윤체 B"/>
              </a:rPr>
              <a:t>SCI level</a:t>
            </a:r>
            <a:r>
              <a:rPr lang="ko-KR" altLang="en-US" sz="4000">
                <a:latin typeface="한컴 윤체 B"/>
                <a:ea typeface="한컴 윤체 B"/>
              </a:rPr>
              <a:t>별 기능</a:t>
            </a:r>
            <a:endParaRPr lang="ko-KR" altLang="en-US" sz="4000">
              <a:latin typeface="한컴 윤체 B"/>
              <a:ea typeface="한컴 윤체 B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cover dir="r"/>
  </p:transition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0828" y="375047"/>
            <a:ext cx="1852762" cy="4517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Rockwell Condensed"/>
                <a:ea typeface="-윤고딕350"/>
                <a:cs typeface="Consolas"/>
              </a:rPr>
              <a:t>Made in Yang</a:t>
            </a:r>
            <a:endParaRPr lang="ko-KR" altLang="en-US" sz="2400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Rockwell Condensed"/>
              <a:ea typeface="-윤고딕350"/>
              <a:cs typeface="Consolas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36324" y="807684"/>
            <a:ext cx="17433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196"/>
          <p:cNvSpPr txBox="1"/>
          <p:nvPr/>
        </p:nvSpPr>
        <p:spPr>
          <a:xfrm>
            <a:off x="0" y="0"/>
            <a:ext cx="1348740" cy="14291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8800">
                <a:solidFill>
                  <a:srgbClr val="00cc99"/>
                </a:solidFill>
                <a:latin typeface="Impact"/>
              </a:rPr>
              <a:t>0</a:t>
            </a:r>
            <a:r>
              <a:rPr lang="ko-KR" altLang="en-US" sz="8800">
                <a:solidFill>
                  <a:srgbClr val="00cc99"/>
                </a:solidFill>
                <a:latin typeface="Impact"/>
              </a:rPr>
              <a:t>4</a:t>
            </a:r>
            <a:endParaRPr lang="ko-KR" altLang="en-US" sz="8800">
              <a:solidFill>
                <a:srgbClr val="00cc99"/>
              </a:solidFill>
              <a:latin typeface="Impact"/>
            </a:endParaRPr>
          </a:p>
        </p:txBody>
      </p:sp>
      <p:grpSp>
        <p:nvGrpSpPr>
          <p:cNvPr id="221" name=""/>
          <p:cNvGrpSpPr/>
          <p:nvPr/>
        </p:nvGrpSpPr>
        <p:grpSpPr>
          <a:xfrm rot="0">
            <a:off x="1367694" y="2276772"/>
            <a:ext cx="6408612" cy="2994001"/>
            <a:chOff x="899592" y="260648"/>
            <a:chExt cx="7821488" cy="6105501"/>
          </a:xfrm>
        </p:grpSpPr>
        <p:pic>
          <p:nvPicPr>
            <p:cNvPr id="222" name="Picture 4" descr="http://cfile23.uf.tistory.com/image/265F024552A838421A7BA5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899592" y="2636912"/>
              <a:ext cx="5610355" cy="3729237"/>
            </a:xfrm>
            <a:prstGeom prst="rect">
              <a:avLst/>
            </a:prstGeom>
            <a:noFill/>
          </p:spPr>
        </p:pic>
        <p:pic>
          <p:nvPicPr>
            <p:cNvPr id="223" name="Picture 2" descr="http://www.kcomwel.or.kr/download/rehabilitation/S_CATE/plasticAFO.jpg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5292080" y="260648"/>
              <a:ext cx="3429000" cy="3810000"/>
            </a:xfrm>
            <a:prstGeom prst="rect">
              <a:avLst/>
            </a:prstGeom>
            <a:noFill/>
          </p:spPr>
        </p:pic>
      </p:grpSp>
      <p:sp>
        <p:nvSpPr>
          <p:cNvPr id="224" name=""/>
          <p:cNvSpPr txBox="1"/>
          <p:nvPr/>
        </p:nvSpPr>
        <p:spPr>
          <a:xfrm>
            <a:off x="1382713" y="509586"/>
            <a:ext cx="4206875" cy="698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4000">
                <a:latin typeface="한컴 윤체 B"/>
                <a:ea typeface="한컴 윤체 B"/>
              </a:rPr>
              <a:t>SCI level</a:t>
            </a:r>
            <a:r>
              <a:rPr lang="ko-KR" altLang="en-US" sz="4000">
                <a:latin typeface="한컴 윤체 B"/>
                <a:ea typeface="한컴 윤체 B"/>
              </a:rPr>
              <a:t>별 기능</a:t>
            </a:r>
            <a:endParaRPr lang="ko-KR" altLang="en-US" sz="4000">
              <a:latin typeface="한컴 윤체 B"/>
              <a:ea typeface="한컴 윤체 B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cover dir="r"/>
  </p:transition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800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109" y="2498898"/>
            <a:ext cx="4873531" cy="533827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34400">
                <a:solidFill>
                  <a:schemeClr val="bg1"/>
                </a:solidFill>
                <a:latin typeface="Impact"/>
              </a:rPr>
              <a:t>0</a:t>
            </a:r>
            <a:r>
              <a:rPr lang="ko-KR" altLang="en-US" sz="34400">
                <a:solidFill>
                  <a:schemeClr val="bg1"/>
                </a:solidFill>
                <a:latin typeface="Impact"/>
              </a:rPr>
              <a:t>5</a:t>
            </a:r>
            <a:endParaRPr lang="ko-KR" altLang="en-US" sz="34400">
              <a:solidFill>
                <a:schemeClr val="bg1"/>
              </a:solidFill>
              <a:latin typeface="Impac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83133" y="4744864"/>
            <a:ext cx="4788024" cy="1015663"/>
          </a:xfrm>
          <a:prstGeom prst="rect">
            <a:avLst/>
          </a:prstGeom>
          <a:solidFill>
            <a:srgbClr val="80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rgbClr val="80008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839" y="4744864"/>
            <a:ext cx="4431551" cy="99680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60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/>
              </a:rPr>
              <a:t>Contet Four</a:t>
            </a:r>
            <a:endParaRPr lang="ko-KR" altLang="en-US" sz="6000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Century Gothic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cover dir="r"/>
  </p:transition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0828" y="375047"/>
            <a:ext cx="1852762" cy="4517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Rockwell Condensed"/>
                <a:ea typeface="-윤고딕350"/>
                <a:cs typeface="Consolas"/>
              </a:rPr>
              <a:t>Made in Yang</a:t>
            </a:r>
            <a:endParaRPr lang="ko-KR" altLang="en-US" sz="2400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Rockwell Condensed"/>
              <a:ea typeface="-윤고딕350"/>
              <a:cs typeface="Consolas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36324" y="807684"/>
            <a:ext cx="17433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196"/>
          <p:cNvSpPr txBox="1"/>
          <p:nvPr/>
        </p:nvSpPr>
        <p:spPr>
          <a:xfrm>
            <a:off x="0" y="0"/>
            <a:ext cx="1386840" cy="14291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8800">
                <a:solidFill>
                  <a:srgbClr val="800080"/>
                </a:solidFill>
                <a:latin typeface="Impact"/>
              </a:rPr>
              <a:t>0</a:t>
            </a:r>
            <a:r>
              <a:rPr lang="ko-KR" altLang="en-US" sz="8800">
                <a:solidFill>
                  <a:srgbClr val="800080"/>
                </a:solidFill>
                <a:latin typeface="Impact"/>
              </a:rPr>
              <a:t>5</a:t>
            </a:r>
            <a:endParaRPr lang="ko-KR" altLang="en-US" sz="8800">
              <a:solidFill>
                <a:srgbClr val="800080"/>
              </a:solidFill>
              <a:latin typeface="Impact"/>
            </a:endParaRPr>
          </a:p>
        </p:txBody>
      </p:sp>
      <p:sp>
        <p:nvSpPr>
          <p:cNvPr id="221" name="내용 개체 틀 2"/>
          <p:cNvSpPr>
            <a:spLocks noGrp="1"/>
          </p:cNvSpPr>
          <p:nvPr/>
        </p:nvSpPr>
        <p:spPr>
          <a:xfrm>
            <a:off x="2381770" y="2065933"/>
            <a:ext cx="4380458" cy="3509962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p>
            <a:pPr marL="342900" lvl="0" indent="-342900" algn="l" defTabSz="885826" eaLnBrk="1" latinLnBrk="1" hangingPunct="1"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3200" b="0" i="0" u="none" kern="1200" mc:Ignorable="hp" hp:hslEmbossed="0">
                <a:solidFill>
                  <a:schemeClr val="tx1"/>
                </a:solidFill>
                <a:latin typeface="Impact"/>
                <a:ea typeface="한컴 백제 B"/>
              </a:rPr>
              <a:t>ASIA</a:t>
            </a:r>
            <a:endParaRPr xmlns:mc="http://schemas.openxmlformats.org/markup-compatibility/2006" xmlns:hp="http://schemas.haansoft.com/office/presentation/8.0" lang="en-US" altLang="ko-KR" sz="3200" b="0" i="0" u="none" kern="1200" mc:Ignorable="hp" hp:hslEmbossed="0">
              <a:solidFill>
                <a:schemeClr val="tx1"/>
              </a:solidFill>
              <a:latin typeface="Impact"/>
              <a:ea typeface="한컴 백제 B"/>
            </a:endParaRPr>
          </a:p>
          <a:p>
            <a:pPr marL="342900" lvl="0" indent="-342900" algn="l" defTabSz="885826" eaLnBrk="1" latinLnBrk="1" hangingPunct="1"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3200" b="0" i="0" u="none" kern="1200" mc:Ignorable="hp" hp:hslEmbossed="0">
                <a:solidFill>
                  <a:schemeClr val="tx1"/>
                </a:solidFill>
                <a:latin typeface="Impact"/>
                <a:ea typeface="한컴 백제 B"/>
              </a:rPr>
              <a:t>SCIM</a:t>
            </a:r>
            <a:endParaRPr xmlns:mc="http://schemas.openxmlformats.org/markup-compatibility/2006" xmlns:hp="http://schemas.haansoft.com/office/presentation/8.0" lang="en-US" altLang="ko-KR" sz="3200" b="0" i="0" u="none" kern="1200" mc:Ignorable="hp" hp:hslEmbossed="0">
              <a:solidFill>
                <a:schemeClr val="tx1"/>
              </a:solidFill>
              <a:latin typeface="Impact"/>
              <a:ea typeface="한컴 백제 B"/>
            </a:endParaRPr>
          </a:p>
          <a:p>
            <a:pPr marL="342900" lvl="0" indent="-342900" algn="l" defTabSz="885826" eaLnBrk="1" latinLnBrk="1" hangingPunct="1"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3200" b="0" i="0" u="none" kern="1200" mc:Ignorable="hp" hp:hslEmbossed="0">
                <a:solidFill>
                  <a:schemeClr val="tx1"/>
                </a:solidFill>
                <a:latin typeface="Impact"/>
                <a:ea typeface="한컴 백제 B"/>
              </a:rPr>
              <a:t>MBI</a:t>
            </a:r>
            <a:endParaRPr xmlns:mc="http://schemas.openxmlformats.org/markup-compatibility/2006" xmlns:hp="http://schemas.haansoft.com/office/presentation/8.0" lang="en-US" altLang="ko-KR" sz="3200" b="0" i="0" u="none" kern="1200" mc:Ignorable="hp" hp:hslEmbossed="0">
              <a:solidFill>
                <a:schemeClr val="tx1"/>
              </a:solidFill>
              <a:latin typeface="Impact"/>
              <a:ea typeface="한컴 백제 B"/>
            </a:endParaRPr>
          </a:p>
          <a:p>
            <a:pPr marL="342900" lvl="0" indent="-342900" algn="l" defTabSz="885826" eaLnBrk="1" latinLnBrk="1" hangingPunct="1"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3200" b="0" i="0" u="none" kern="1200" mc:Ignorable="hp" hp:hslEmbossed="0">
                <a:solidFill>
                  <a:schemeClr val="tx1"/>
                </a:solidFill>
                <a:latin typeface="Impact"/>
                <a:ea typeface="한컴 백제 B"/>
              </a:rPr>
              <a:t>MMT</a:t>
            </a:r>
            <a:endParaRPr xmlns:mc="http://schemas.openxmlformats.org/markup-compatibility/2006" xmlns:hp="http://schemas.haansoft.com/office/presentation/8.0" lang="en-US" altLang="ko-KR" sz="3200" b="0" i="0" u="none" kern="1200" mc:Ignorable="hp" hp:hslEmbossed="0">
              <a:solidFill>
                <a:schemeClr val="tx1"/>
              </a:solidFill>
              <a:latin typeface="Impact"/>
              <a:ea typeface="한컴 백제 B"/>
            </a:endParaRPr>
          </a:p>
          <a:p>
            <a:pPr marL="342900" lvl="0" indent="-342900" algn="l" defTabSz="885826" eaLnBrk="1" latinLnBrk="1" hangingPunct="1"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3200" b="0" i="0" u="none" kern="1200" mc:Ignorable="hp" hp:hslEmbossed="0">
                <a:solidFill>
                  <a:schemeClr val="tx1"/>
                </a:solidFill>
                <a:latin typeface="Impact"/>
                <a:ea typeface="한컴 백제 B"/>
              </a:rPr>
              <a:t>MAS</a:t>
            </a:r>
            <a:endParaRPr xmlns:mc="http://schemas.openxmlformats.org/markup-compatibility/2006" xmlns:hp="http://schemas.haansoft.com/office/presentation/8.0" lang="en-US" altLang="ko-KR" sz="3200" b="0" i="0" u="none" kern="1200" mc:Ignorable="hp" hp:hslEmbossed="0">
              <a:solidFill>
                <a:schemeClr val="tx1"/>
              </a:solidFill>
              <a:latin typeface="Impact"/>
              <a:ea typeface="한컴 백제 B"/>
            </a:endParaRPr>
          </a:p>
          <a:p>
            <a:pPr marL="342900" lvl="0" indent="-342900" algn="l" defTabSz="885826" eaLnBrk="1" latinLnBrk="1" hangingPunct="1"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3200" b="0" i="0" u="none" kern="1200" mc:Ignorable="hp" hp:hslEmbossed="0">
                <a:solidFill>
                  <a:schemeClr val="tx1"/>
                </a:solidFill>
                <a:latin typeface="Impact"/>
                <a:ea typeface="한컴 백제 B"/>
              </a:rPr>
              <a:t>ROM</a:t>
            </a:r>
            <a:endParaRPr xmlns:mc="http://schemas.openxmlformats.org/markup-compatibility/2006" xmlns:hp="http://schemas.haansoft.com/office/presentation/8.0" lang="en-US" altLang="ko-KR" sz="3200" b="0" i="0" u="none" kern="1200" mc:Ignorable="hp" hp:hslEmbossed="0">
              <a:solidFill>
                <a:schemeClr val="tx1"/>
              </a:solidFill>
              <a:latin typeface="Impact"/>
              <a:ea typeface="한컴 백제 B"/>
            </a:endParaRPr>
          </a:p>
        </p:txBody>
      </p:sp>
      <p:sp>
        <p:nvSpPr>
          <p:cNvPr id="223" name=""/>
          <p:cNvSpPr txBox="1"/>
          <p:nvPr/>
        </p:nvSpPr>
        <p:spPr>
          <a:xfrm>
            <a:off x="1382713" y="509586"/>
            <a:ext cx="4206875" cy="698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4000">
                <a:latin typeface="한컴 윤체 B"/>
                <a:ea typeface="한컴 윤체 B"/>
              </a:rPr>
              <a:t>SCI </a:t>
            </a:r>
            <a:r>
              <a:rPr lang="ko-KR" altLang="en-US" sz="4000">
                <a:latin typeface="한컴 윤체 B"/>
                <a:ea typeface="한컴 윤체 B"/>
              </a:rPr>
              <a:t>평가</a:t>
            </a:r>
            <a:endParaRPr lang="ko-KR" altLang="en-US" sz="4000">
              <a:latin typeface="한컴 윤체 B"/>
              <a:ea typeface="한컴 윤체 B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cover dir="r"/>
  </p:transition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0828" y="375047"/>
            <a:ext cx="1852762" cy="4517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Rockwell Condensed"/>
                <a:ea typeface="-윤고딕350"/>
                <a:cs typeface="Consolas"/>
              </a:rPr>
              <a:t>Made in Yang</a:t>
            </a:r>
            <a:endParaRPr lang="ko-KR" altLang="en-US" sz="2400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Rockwell Condensed"/>
              <a:ea typeface="-윤고딕350"/>
              <a:cs typeface="Consolas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36324" y="807684"/>
            <a:ext cx="17433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196"/>
          <p:cNvSpPr txBox="1"/>
          <p:nvPr/>
        </p:nvSpPr>
        <p:spPr>
          <a:xfrm>
            <a:off x="0" y="0"/>
            <a:ext cx="1386840" cy="14291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8800">
                <a:solidFill>
                  <a:srgbClr val="800080"/>
                </a:solidFill>
                <a:latin typeface="Impact"/>
              </a:rPr>
              <a:t>0</a:t>
            </a:r>
            <a:r>
              <a:rPr lang="ko-KR" altLang="en-US" sz="8800">
                <a:solidFill>
                  <a:srgbClr val="800080"/>
                </a:solidFill>
                <a:latin typeface="Impact"/>
              </a:rPr>
              <a:t>5</a:t>
            </a:r>
            <a:endParaRPr lang="ko-KR" altLang="en-US" sz="8800">
              <a:solidFill>
                <a:srgbClr val="800080"/>
              </a:solidFill>
              <a:latin typeface="Impact"/>
            </a:endParaRPr>
          </a:p>
        </p:txBody>
      </p:sp>
      <p:pic>
        <p:nvPicPr>
          <p:cNvPr id="223" name="Picture 4" descr="http://clinicclinic2.cafe24.com/clncl-mdcne/nrsrgry/SpineI1.gif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572000" y="2299944"/>
            <a:ext cx="3585668" cy="3880383"/>
          </a:xfrm>
          <a:prstGeom prst="rect">
            <a:avLst/>
          </a:prstGeom>
          <a:noFill/>
        </p:spPr>
      </p:pic>
      <p:sp>
        <p:nvSpPr>
          <p:cNvPr id="224" name="제목 1"/>
          <p:cNvSpPr>
            <a:spLocks noGrp="1"/>
          </p:cNvSpPr>
          <p:nvPr/>
        </p:nvSpPr>
        <p:spPr>
          <a:xfrm>
            <a:off x="742949" y="1441102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p>
            <a:pPr lvl="0" defTabSz="885826" eaLnBrk="1" latinLnBrk="1" hangingPunct="1">
              <a:spcBef>
                <a:spcPct val="0"/>
              </a:spcBef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3200" b="0" i="0" u="none" kern="1200" mc:Ignorable="hp" hp:hslEmbossed="0">
                <a:solidFill>
                  <a:schemeClr val="tx1"/>
                </a:solidFill>
                <a:latin typeface="Impact"/>
                <a:ea typeface="한컴 백제 B"/>
                <a:cs typeface="+mj-cs"/>
              </a:rPr>
              <a:t>ASIA</a:t>
            </a:r>
            <a:r>
              <a:rPr xmlns:mc="http://schemas.openxmlformats.org/markup-compatibility/2006" xmlns:hp="http://schemas.haansoft.com/office/presentation/8.0" lang="en-US" altLang="ko-KR" sz="32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  <a:cs typeface="+mj-cs"/>
              </a:rPr>
              <a:t> </a:t>
            </a:r>
            <a:r>
              <a:rPr xmlns:mc="http://schemas.openxmlformats.org/markup-compatibility/2006" xmlns:hp="http://schemas.haansoft.com/office/presentation/8.0" lang="ko-KR" altLang="en-US" sz="32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  <a:cs typeface="+mj-cs"/>
              </a:rPr>
              <a:t>장애척도</a:t>
            </a:r>
            <a:endParaRPr xmlns:mc="http://schemas.openxmlformats.org/markup-compatibility/2006" xmlns:hp="http://schemas.haansoft.com/office/presentation/8.0" lang="ko-KR" altLang="en-US" sz="3200" b="0" i="0" u="none" kern="1200" mc:Ignorable="hp" hp:hslEmbossed="0">
              <a:solidFill>
                <a:schemeClr val="tx1"/>
              </a:solidFill>
              <a:latin typeface="한컴 백제 B"/>
              <a:ea typeface="한컴 백제 B"/>
              <a:cs typeface="+mj-cs"/>
            </a:endParaRPr>
          </a:p>
        </p:txBody>
      </p:sp>
      <p:sp>
        <p:nvSpPr>
          <p:cNvPr id="226" name=""/>
          <p:cNvSpPr txBox="1"/>
          <p:nvPr/>
        </p:nvSpPr>
        <p:spPr>
          <a:xfrm>
            <a:off x="1382713" y="509586"/>
            <a:ext cx="4206875" cy="698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4000">
                <a:latin typeface="한컴 윤체 B"/>
                <a:ea typeface="한컴 윤체 B"/>
              </a:rPr>
              <a:t>SCI </a:t>
            </a:r>
            <a:r>
              <a:rPr lang="ko-KR" altLang="en-US" sz="4000">
                <a:latin typeface="한컴 윤체 B"/>
                <a:ea typeface="한컴 윤체 B"/>
              </a:rPr>
              <a:t>평가</a:t>
            </a:r>
            <a:endParaRPr lang="ko-KR" altLang="en-US" sz="4000">
              <a:latin typeface="한컴 윤체 B"/>
              <a:ea typeface="한컴 윤체 B"/>
            </a:endParaRPr>
          </a:p>
        </p:txBody>
      </p:sp>
      <p:pic>
        <p:nvPicPr>
          <p:cNvPr id="227" name="Picture 2" descr="http://www.physicaltherapyjournal.com/content/85/1/52/T1.large.jp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41375" y="3095625"/>
            <a:ext cx="3513757" cy="2093393"/>
          </a:xfrm>
          <a:prstGeom prst="rect">
            <a:avLst/>
          </a:prstGeom>
          <a:noFill/>
        </p:spPr>
      </p:pic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cover dir="r"/>
  </p:transition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0828" y="375047"/>
            <a:ext cx="1852762" cy="4517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Rockwell Condensed"/>
                <a:ea typeface="-윤고딕350"/>
                <a:cs typeface="Consolas"/>
              </a:rPr>
              <a:t>Made in Yang</a:t>
            </a:r>
            <a:endParaRPr lang="ko-KR" altLang="en-US" sz="2400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Rockwell Condensed"/>
              <a:ea typeface="-윤고딕350"/>
              <a:cs typeface="Consolas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36324" y="807684"/>
            <a:ext cx="17433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196"/>
          <p:cNvSpPr txBox="1"/>
          <p:nvPr/>
        </p:nvSpPr>
        <p:spPr>
          <a:xfrm>
            <a:off x="0" y="0"/>
            <a:ext cx="1386840" cy="14291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8800">
                <a:solidFill>
                  <a:srgbClr val="800080"/>
                </a:solidFill>
                <a:latin typeface="Impact"/>
              </a:rPr>
              <a:t>0</a:t>
            </a:r>
            <a:r>
              <a:rPr lang="ko-KR" altLang="en-US" sz="8800">
                <a:solidFill>
                  <a:srgbClr val="800080"/>
                </a:solidFill>
                <a:latin typeface="Impact"/>
              </a:rPr>
              <a:t>5</a:t>
            </a:r>
            <a:endParaRPr lang="ko-KR" altLang="en-US" sz="8800">
              <a:solidFill>
                <a:srgbClr val="800080"/>
              </a:solidFill>
              <a:latin typeface="Impact"/>
            </a:endParaRPr>
          </a:p>
        </p:txBody>
      </p:sp>
      <p:sp>
        <p:nvSpPr>
          <p:cNvPr id="224" name="내용 개체 틀 2"/>
          <p:cNvSpPr>
            <a:spLocks noGrp="1"/>
          </p:cNvSpPr>
          <p:nvPr/>
        </p:nvSpPr>
        <p:spPr>
          <a:xfrm>
            <a:off x="914399" y="2108200"/>
            <a:ext cx="8229600" cy="4287838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p>
            <a:pPr marL="342900" lvl="0" indent="-342900" algn="l" defTabSz="885826" eaLnBrk="1" latinLnBrk="1" hangingPunct="1"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척수손상 독립적 수행 평가 척도</a:t>
            </a:r>
            <a:r>
              <a:rPr xmlns:mc="http://schemas.openxmlformats.org/markup-compatibility/2006" xmlns:hp="http://schemas.haansoft.com/office/presentation/8.0" lang="en-US" altLang="ko-KR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.</a:t>
            </a:r>
            <a:endParaRPr xmlns:mc="http://schemas.openxmlformats.org/markup-compatibility/2006" xmlns:hp="http://schemas.haansoft.com/office/presentation/8.0" lang="en-US" altLang="ko-KR" sz="2400" b="0" i="0" u="none" kern="1200" mc:Ignorable="hp" hp:hslEmbossed="0">
              <a:solidFill>
                <a:schemeClr val="tx1"/>
              </a:solidFill>
              <a:latin typeface="한컴 백제 B"/>
              <a:ea typeface="한컴 백제 B"/>
            </a:endParaRPr>
          </a:p>
          <a:p>
            <a:pPr marL="342900" lvl="0" indent="-342900" algn="l" defTabSz="885826" eaLnBrk="1" latinLnBrk="1" hangingPunct="1">
              <a:spcBef>
                <a:spcPct val="20000"/>
              </a:spcBef>
              <a:buFont typeface="Arial"/>
              <a:buChar char="•"/>
              <a:defRPr lang="ko-KR" altLang="en-US"/>
            </a:pPr>
            <a:endParaRPr xmlns:mc="http://schemas.openxmlformats.org/markup-compatibility/2006" xmlns:hp="http://schemas.haansoft.com/office/presentation/8.0" lang="ko-KR" altLang="en-US" sz="2400" b="0" i="0" u="none" kern="1200" mc:Ignorable="hp" hp:hslEmbossed="0">
              <a:solidFill>
                <a:schemeClr val="tx1"/>
              </a:solidFill>
              <a:latin typeface="한컴 백제 B"/>
              <a:ea typeface="한컴 백제 B"/>
            </a:endParaRPr>
          </a:p>
          <a:p>
            <a:pPr marL="342900" lvl="0" indent="-342900" algn="l" defTabSz="885826" eaLnBrk="1" latinLnBrk="1" hangingPunct="1"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자조관리활동</a:t>
            </a:r>
            <a:r>
              <a:rPr xmlns:mc="http://schemas.openxmlformats.org/markup-compatibility/2006" xmlns:hp="http://schemas.haansoft.com/office/presentation/8.0" lang="en-US" altLang="ko-KR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 </a:t>
            </a:r>
            <a:r>
              <a:rPr xmlns:mc="http://schemas.openxmlformats.org/markup-compatibility/2006" xmlns:hp="http://schemas.haansoft.com/office/presentation/8.0" lang="ko-KR" altLang="en-US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영역</a:t>
            </a:r>
            <a:r>
              <a:rPr xmlns:mc="http://schemas.openxmlformats.org/markup-compatibility/2006" xmlns:hp="http://schemas.haansoft.com/office/presentation/8.0" lang="en-US" altLang="ko-KR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-</a:t>
            </a:r>
            <a:r>
              <a:rPr xmlns:mc="http://schemas.openxmlformats.org/markup-compatibility/2006" xmlns:hp="http://schemas.haansoft.com/office/presentation/8.0" lang="ko-KR" altLang="en-US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 </a:t>
            </a:r>
            <a:r>
              <a:rPr xmlns:mc="http://schemas.openxmlformats.org/markup-compatibility/2006" xmlns:hp="http://schemas.haansoft.com/office/presentation/8.0" lang="en-US" altLang="ko-KR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20</a:t>
            </a:r>
            <a:r>
              <a:rPr xmlns:mc="http://schemas.openxmlformats.org/markup-compatibility/2006" xmlns:hp="http://schemas.haansoft.com/office/presentation/8.0" lang="ko-KR" altLang="en-US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점</a:t>
            </a:r>
            <a:endParaRPr xmlns:mc="http://schemas.openxmlformats.org/markup-compatibility/2006" xmlns:hp="http://schemas.haansoft.com/office/presentation/8.0" lang="ko-KR" altLang="en-US" sz="2400" b="0" i="0" u="none" kern="1200" mc:Ignorable="hp" hp:hslEmbossed="0">
              <a:solidFill>
                <a:schemeClr val="tx1"/>
              </a:solidFill>
              <a:latin typeface="한컴 백제 B"/>
              <a:ea typeface="한컴 백제 B"/>
            </a:endParaRPr>
          </a:p>
          <a:p>
            <a:pPr marL="342900" lvl="0" indent="-342900" algn="l" defTabSz="885826" eaLnBrk="1" latinLnBrk="1" hangingPunct="1">
              <a:spcBef>
                <a:spcPct val="20000"/>
              </a:spcBef>
              <a:buFont typeface="Arial"/>
              <a:buChar char="•"/>
              <a:defRPr lang="ko-KR" altLang="en-US"/>
            </a:pPr>
            <a:endParaRPr xmlns:mc="http://schemas.openxmlformats.org/markup-compatibility/2006" xmlns:hp="http://schemas.haansoft.com/office/presentation/8.0" lang="ko-KR" altLang="en-US" sz="2400" b="0" i="0" u="none" kern="1200" mc:Ignorable="hp" hp:hslEmbossed="0">
              <a:solidFill>
                <a:schemeClr val="tx1"/>
              </a:solidFill>
              <a:latin typeface="한컴 백제 B"/>
              <a:ea typeface="한컴 백제 B"/>
            </a:endParaRPr>
          </a:p>
          <a:p>
            <a:pPr marL="342900" lvl="0" indent="-342900" algn="l" defTabSz="885826" eaLnBrk="1" latinLnBrk="1" hangingPunct="1"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호흡과 괄약근 조절</a:t>
            </a:r>
            <a:r>
              <a:rPr xmlns:mc="http://schemas.openxmlformats.org/markup-compatibility/2006" xmlns:hp="http://schemas.haansoft.com/office/presentation/8.0" lang="en-US" altLang="ko-KR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- 40</a:t>
            </a:r>
            <a:r>
              <a:rPr xmlns:mc="http://schemas.openxmlformats.org/markup-compatibility/2006" xmlns:hp="http://schemas.haansoft.com/office/presentation/8.0" lang="ko-KR" altLang="en-US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점</a:t>
            </a:r>
            <a:endParaRPr xmlns:mc="http://schemas.openxmlformats.org/markup-compatibility/2006" xmlns:hp="http://schemas.haansoft.com/office/presentation/8.0" lang="ko-KR" altLang="en-US" sz="2400" b="0" i="0" u="none" kern="1200" mc:Ignorable="hp" hp:hslEmbossed="0">
              <a:solidFill>
                <a:schemeClr val="tx1"/>
              </a:solidFill>
              <a:latin typeface="한컴 백제 B"/>
              <a:ea typeface="한컴 백제 B"/>
            </a:endParaRPr>
          </a:p>
          <a:p>
            <a:pPr marL="342900" lvl="0" indent="-342900" algn="l" defTabSz="885826" eaLnBrk="1" latinLnBrk="1" hangingPunct="1">
              <a:spcBef>
                <a:spcPct val="20000"/>
              </a:spcBef>
              <a:buFont typeface="Arial"/>
              <a:buChar char="•"/>
              <a:defRPr lang="ko-KR" altLang="en-US"/>
            </a:pPr>
            <a:endParaRPr xmlns:mc="http://schemas.openxmlformats.org/markup-compatibility/2006" xmlns:hp="http://schemas.haansoft.com/office/presentation/8.0" lang="ko-KR" altLang="en-US" sz="2400" b="0" i="0" u="none" kern="1200" mc:Ignorable="hp" hp:hslEmbossed="0">
              <a:solidFill>
                <a:schemeClr val="tx1"/>
              </a:solidFill>
              <a:latin typeface="한컴 백제 B"/>
              <a:ea typeface="한컴 백제 B"/>
            </a:endParaRPr>
          </a:p>
          <a:p>
            <a:pPr marL="342900" lvl="0" indent="-342900" algn="l" defTabSz="885826" eaLnBrk="1" latinLnBrk="1" hangingPunct="1"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이동성</a:t>
            </a:r>
            <a:r>
              <a:rPr xmlns:mc="http://schemas.openxmlformats.org/markup-compatibility/2006" xmlns:hp="http://schemas.haansoft.com/office/presentation/8.0" lang="en-US" altLang="ko-KR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- 40</a:t>
            </a:r>
            <a:r>
              <a:rPr xmlns:mc="http://schemas.openxmlformats.org/markup-compatibility/2006" xmlns:hp="http://schemas.haansoft.com/office/presentation/8.0" lang="ko-KR" altLang="en-US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점</a:t>
            </a:r>
            <a:endParaRPr xmlns:mc="http://schemas.openxmlformats.org/markup-compatibility/2006" xmlns:hp="http://schemas.haansoft.com/office/presentation/8.0" lang="ko-KR" altLang="en-US" sz="2400" b="0" i="0" u="none" kern="1200" mc:Ignorable="hp" hp:hslEmbossed="0">
              <a:solidFill>
                <a:schemeClr val="tx1"/>
              </a:solidFill>
              <a:latin typeface="한컴 백제 B"/>
              <a:ea typeface="한컴 백제 B"/>
            </a:endParaRPr>
          </a:p>
          <a:p>
            <a:pPr marL="342900" lvl="0" indent="-342900" algn="l" defTabSz="885826" eaLnBrk="1" latinLnBrk="1" hangingPunct="1">
              <a:spcBef>
                <a:spcPct val="20000"/>
              </a:spcBef>
              <a:buFont typeface="Arial"/>
              <a:buChar char="•"/>
              <a:defRPr lang="ko-KR" altLang="en-US"/>
            </a:pPr>
            <a:endParaRPr xmlns:mc="http://schemas.openxmlformats.org/markup-compatibility/2006" xmlns:hp="http://schemas.haansoft.com/office/presentation/8.0" lang="ko-KR" altLang="en-US" sz="2400" b="0" i="0" u="none" kern="1200" mc:Ignorable="hp" hp:hslEmbossed="0">
              <a:solidFill>
                <a:schemeClr val="tx1"/>
              </a:solidFill>
              <a:latin typeface="한컴 백제 B"/>
              <a:ea typeface="한컴 백제 B"/>
            </a:endParaRPr>
          </a:p>
          <a:p>
            <a:pPr marL="342900" lvl="0" indent="-342900" algn="l" defTabSz="885826" eaLnBrk="1" latinLnBrk="1" hangingPunct="1"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사용자위주의 평가도구</a:t>
            </a:r>
            <a:r>
              <a:rPr xmlns:mc="http://schemas.openxmlformats.org/markup-compatibility/2006" xmlns:hp="http://schemas.haansoft.com/office/presentation/8.0" lang="en-US" altLang="ko-KR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.</a:t>
            </a:r>
            <a:endParaRPr xmlns:mc="http://schemas.openxmlformats.org/markup-compatibility/2006" xmlns:hp="http://schemas.haansoft.com/office/presentation/8.0" lang="en-US" altLang="ko-KR" sz="2400" b="0" i="0" u="none" kern="1200" mc:Ignorable="hp" hp:hslEmbossed="0">
              <a:solidFill>
                <a:schemeClr val="tx1"/>
              </a:solidFill>
              <a:latin typeface="한컴 백제 B"/>
              <a:ea typeface="한컴 백제 B"/>
            </a:endParaRPr>
          </a:p>
          <a:p>
            <a:pPr marL="342900" lvl="0" indent="-342900" algn="l" defTabSz="885826" eaLnBrk="1" latinLnBrk="1" hangingPunct="1">
              <a:spcBef>
                <a:spcPct val="20000"/>
              </a:spcBef>
              <a:buFont typeface="Arial"/>
              <a:buChar char="•"/>
              <a:defRPr lang="ko-KR" altLang="en-US"/>
            </a:pPr>
            <a:endParaRPr xmlns:mc="http://schemas.openxmlformats.org/markup-compatibility/2006" xmlns:hp="http://schemas.haansoft.com/office/presentation/8.0" lang="ko-KR" altLang="en-US" sz="2400" b="0" i="0" u="none" kern="1200" mc:Ignorable="hp" hp:hslEmbossed="0">
              <a:solidFill>
                <a:schemeClr val="tx1"/>
              </a:solidFill>
              <a:latin typeface="한컴 백제 B"/>
              <a:ea typeface="한컴 백제 B"/>
            </a:endParaRPr>
          </a:p>
        </p:txBody>
      </p:sp>
      <p:sp>
        <p:nvSpPr>
          <p:cNvPr id="225" name="제목 1"/>
          <p:cNvSpPr>
            <a:spLocks noGrp="1"/>
          </p:cNvSpPr>
          <p:nvPr/>
        </p:nvSpPr>
        <p:spPr>
          <a:xfrm>
            <a:off x="711200" y="1173163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p>
            <a:pPr lvl="0" defTabSz="885826" eaLnBrk="1" latinLnBrk="1" hangingPunct="1">
              <a:spcBef>
                <a:spcPct val="0"/>
              </a:spcBef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3200" b="0" i="0" u="none" kern="1200" mc:Ignorable="hp" hp:hslEmbossed="0">
                <a:solidFill>
                  <a:schemeClr val="tx1"/>
                </a:solidFill>
                <a:latin typeface="Impact"/>
                <a:ea typeface="한컴 백제 B"/>
                <a:cs typeface="+mj-cs"/>
              </a:rPr>
              <a:t>SCIM</a:t>
            </a:r>
            <a:endParaRPr xmlns:mc="http://schemas.openxmlformats.org/markup-compatibility/2006" xmlns:hp="http://schemas.haansoft.com/office/presentation/8.0" lang="ko-KR" altLang="en-US" sz="3200" b="0" i="0" u="none" kern="1200" mc:Ignorable="hp" hp:hslEmbossed="0">
              <a:solidFill>
                <a:schemeClr val="tx1"/>
              </a:solidFill>
              <a:latin typeface="Impact"/>
              <a:ea typeface="한컴 백제 B"/>
              <a:cs typeface="+mj-cs"/>
            </a:endParaRPr>
          </a:p>
        </p:txBody>
      </p:sp>
      <p:sp>
        <p:nvSpPr>
          <p:cNvPr id="226" name=""/>
          <p:cNvSpPr txBox="1"/>
          <p:nvPr/>
        </p:nvSpPr>
        <p:spPr>
          <a:xfrm>
            <a:off x="1382713" y="509586"/>
            <a:ext cx="4206875" cy="698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4000">
                <a:latin typeface="한컴 윤체 B"/>
                <a:ea typeface="한컴 윤체 B"/>
              </a:rPr>
              <a:t>SCI </a:t>
            </a:r>
            <a:r>
              <a:rPr lang="ko-KR" altLang="en-US" sz="4000">
                <a:latin typeface="한컴 윤체 B"/>
                <a:ea typeface="한컴 윤체 B"/>
              </a:rPr>
              <a:t>평가</a:t>
            </a:r>
            <a:endParaRPr lang="ko-KR" altLang="en-US" sz="4000">
              <a:latin typeface="한컴 윤체 B"/>
              <a:ea typeface="한컴 윤체 B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cover dir="r"/>
  </p:transition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0828" y="375047"/>
            <a:ext cx="1852762" cy="4517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Rockwell Condensed"/>
                <a:ea typeface="-윤고딕350"/>
                <a:cs typeface="Consolas"/>
              </a:rPr>
              <a:t>Made in Yang</a:t>
            </a:r>
            <a:endParaRPr lang="ko-KR" altLang="en-US" sz="2400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Rockwell Condensed"/>
              <a:ea typeface="-윤고딕350"/>
              <a:cs typeface="Consolas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36324" y="807684"/>
            <a:ext cx="17433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196"/>
          <p:cNvSpPr txBox="1"/>
          <p:nvPr/>
        </p:nvSpPr>
        <p:spPr>
          <a:xfrm>
            <a:off x="0" y="0"/>
            <a:ext cx="1386840" cy="14291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8800">
                <a:solidFill>
                  <a:srgbClr val="800080"/>
                </a:solidFill>
                <a:latin typeface="Impact"/>
              </a:rPr>
              <a:t>0</a:t>
            </a:r>
            <a:r>
              <a:rPr lang="ko-KR" altLang="en-US" sz="8800">
                <a:solidFill>
                  <a:srgbClr val="800080"/>
                </a:solidFill>
                <a:latin typeface="Impact"/>
              </a:rPr>
              <a:t>5</a:t>
            </a:r>
            <a:endParaRPr lang="ko-KR" altLang="en-US" sz="8800">
              <a:solidFill>
                <a:srgbClr val="800080"/>
              </a:solidFill>
              <a:latin typeface="Impact"/>
            </a:endParaRPr>
          </a:p>
        </p:txBody>
      </p:sp>
      <p:sp>
        <p:nvSpPr>
          <p:cNvPr id="221" name="내용 개체 틀 2"/>
          <p:cNvSpPr>
            <a:spLocks noGrp="1"/>
          </p:cNvSpPr>
          <p:nvPr/>
        </p:nvSpPr>
        <p:spPr>
          <a:xfrm>
            <a:off x="3707904" y="1700808"/>
            <a:ext cx="1872208" cy="4525963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p>
            <a:pPr marL="342900" lvl="0" indent="-342900" algn="l" defTabSz="885826" eaLnBrk="1" latinLnBrk="1" hangingPunct="1"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3200" b="0" i="0" u="none" kern="120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ASIA</a:t>
            </a:r>
            <a:endParaRPr xmlns:mc="http://schemas.openxmlformats.org/markup-compatibility/2006" xmlns:hp="http://schemas.haansoft.com/office/presentation/8.0" lang="en-US" altLang="ko-KR" sz="3200" b="0" i="0" u="none" kern="120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lvl="0" indent="-342900" algn="l" defTabSz="885826" eaLnBrk="1" latinLnBrk="1" hangingPunct="1"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3200" b="0" i="0" u="none" kern="120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SCIM</a:t>
            </a:r>
            <a:endParaRPr xmlns:mc="http://schemas.openxmlformats.org/markup-compatibility/2006" xmlns:hp="http://schemas.haansoft.com/office/presentation/8.0" lang="en-US" altLang="ko-KR" sz="3200" b="0" i="0" u="none" kern="120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lvl="0" indent="-342900" algn="l" defTabSz="885826" eaLnBrk="1" latinLnBrk="1" hangingPunct="1"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3200" b="0" i="0" u="none" kern="120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MBI</a:t>
            </a:r>
            <a:endParaRPr xmlns:mc="http://schemas.openxmlformats.org/markup-compatibility/2006" xmlns:hp="http://schemas.haansoft.com/office/presentation/8.0" lang="en-US" altLang="ko-KR" sz="3200" b="0" i="0" u="none" kern="120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lvl="0" indent="-342900" algn="l" defTabSz="885826" eaLnBrk="1" latinLnBrk="1" hangingPunct="1"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3200" b="0" i="0" u="none" kern="120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MMT</a:t>
            </a:r>
            <a:endParaRPr xmlns:mc="http://schemas.openxmlformats.org/markup-compatibility/2006" xmlns:hp="http://schemas.haansoft.com/office/presentation/8.0" lang="en-US" altLang="ko-KR" sz="3200" b="0" i="0" u="none" kern="120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lvl="0" indent="-342900" algn="l" defTabSz="885826" eaLnBrk="1" latinLnBrk="1" hangingPunct="1"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3200" b="0" i="0" u="none" kern="120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</a:t>
            </a:r>
            <a:endParaRPr xmlns:mc="http://schemas.openxmlformats.org/markup-compatibility/2006" xmlns:hp="http://schemas.haansoft.com/office/presentation/8.0" lang="en-US" altLang="ko-KR" sz="3200" b="0" i="0" u="none" kern="120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lvl="0" indent="-342900" algn="l" defTabSz="885826" eaLnBrk="1" latinLnBrk="1" hangingPunct="1"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3200" b="0" i="0" u="none" kern="120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ROM</a:t>
            </a:r>
            <a:endParaRPr xmlns:mc="http://schemas.openxmlformats.org/markup-compatibility/2006" xmlns:hp="http://schemas.haansoft.com/office/presentation/8.0" lang="en-US" altLang="ko-KR" sz="3200" b="0" i="0" u="none" kern="120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23" name="Picture 2" descr="http://cfile208.uf.daum.net/image/1116A51B4991DE150C049E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720850" y="1475656"/>
            <a:ext cx="5702299" cy="4949825"/>
          </a:xfrm>
          <a:prstGeom prst="rect">
            <a:avLst/>
          </a:prstGeom>
          <a:noFill/>
        </p:spPr>
      </p:pic>
      <p:sp>
        <p:nvSpPr>
          <p:cNvPr id="224" name=""/>
          <p:cNvSpPr txBox="1"/>
          <p:nvPr/>
        </p:nvSpPr>
        <p:spPr>
          <a:xfrm>
            <a:off x="1382713" y="509586"/>
            <a:ext cx="4206875" cy="698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4000">
                <a:latin typeface="한컴 윤체 B"/>
                <a:ea typeface="한컴 윤체 B"/>
              </a:rPr>
              <a:t>SCI </a:t>
            </a:r>
            <a:r>
              <a:rPr lang="ko-KR" altLang="en-US" sz="4000">
                <a:latin typeface="한컴 윤체 B"/>
                <a:ea typeface="한컴 윤체 B"/>
              </a:rPr>
              <a:t>평가</a:t>
            </a:r>
            <a:endParaRPr lang="ko-KR" altLang="en-US" sz="4000">
              <a:latin typeface="한컴 윤체 B"/>
              <a:ea typeface="한컴 윤체 B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cover dir="r"/>
  </p:transition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Picture 2" descr="http://www.monews.co.kr/news/photo/old/FileUpLoad/ifolder/%EA%B7%B8%EB%A6%BC2(15)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853112" y="1577684"/>
            <a:ext cx="2973388" cy="4083632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00828" y="375047"/>
            <a:ext cx="1852762" cy="4517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Rockwell Condensed"/>
                <a:ea typeface="-윤고딕350"/>
                <a:cs typeface="Consolas"/>
              </a:rPr>
              <a:t>Made in Yang</a:t>
            </a:r>
            <a:endParaRPr lang="ko-KR" altLang="en-US" sz="2400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Rockwell Condensed"/>
              <a:ea typeface="-윤고딕350"/>
              <a:cs typeface="Consolas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36324" y="807684"/>
            <a:ext cx="17433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196"/>
          <p:cNvSpPr txBox="1"/>
          <p:nvPr/>
        </p:nvSpPr>
        <p:spPr>
          <a:xfrm>
            <a:off x="0" y="0"/>
            <a:ext cx="1386840" cy="14291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8800">
                <a:solidFill>
                  <a:srgbClr val="800080"/>
                </a:solidFill>
                <a:latin typeface="Impact"/>
              </a:rPr>
              <a:t>0</a:t>
            </a:r>
            <a:r>
              <a:rPr lang="ko-KR" altLang="en-US" sz="8800">
                <a:solidFill>
                  <a:srgbClr val="800080"/>
                </a:solidFill>
                <a:latin typeface="Impact"/>
              </a:rPr>
              <a:t>5</a:t>
            </a:r>
            <a:endParaRPr lang="ko-KR" altLang="en-US" sz="8800">
              <a:solidFill>
                <a:srgbClr val="800080"/>
              </a:solidFill>
              <a:latin typeface="Impact"/>
            </a:endParaRPr>
          </a:p>
        </p:txBody>
      </p:sp>
      <p:sp>
        <p:nvSpPr>
          <p:cNvPr id="223" name="내용 개체 틀 2"/>
          <p:cNvSpPr>
            <a:spLocks noGrp="1"/>
          </p:cNvSpPr>
          <p:nvPr/>
        </p:nvSpPr>
        <p:spPr>
          <a:xfrm>
            <a:off x="457200" y="2806700"/>
            <a:ext cx="8229600" cy="2017713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p>
            <a:pPr marL="342900" lvl="0" indent="-342900" algn="l" defTabSz="885826" eaLnBrk="1" latinLnBrk="1" hangingPunct="1"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일상생활 수행능력</a:t>
            </a:r>
            <a:r>
              <a:rPr xmlns:mc="http://schemas.openxmlformats.org/markup-compatibility/2006" xmlns:hp="http://schemas.haansoft.com/office/presentation/8.0" lang="en-US" altLang="ko-KR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, </a:t>
            </a:r>
            <a:r>
              <a:rPr xmlns:mc="http://schemas.openxmlformats.org/markup-compatibility/2006" xmlns:hp="http://schemas.haansoft.com/office/presentation/8.0" lang="ko-KR" altLang="en-US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기능적 가동성 초점</a:t>
            </a:r>
            <a:r>
              <a:rPr xmlns:mc="http://schemas.openxmlformats.org/markup-compatibility/2006" xmlns:hp="http://schemas.haansoft.com/office/presentation/8.0" lang="en-US" altLang="ko-KR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.</a:t>
            </a:r>
            <a:endParaRPr xmlns:mc="http://schemas.openxmlformats.org/markup-compatibility/2006" xmlns:hp="http://schemas.haansoft.com/office/presentation/8.0" lang="en-US" altLang="ko-KR" sz="2400" b="0" i="0" u="none" kern="1200" mc:Ignorable="hp" hp:hslEmbossed="0">
              <a:solidFill>
                <a:schemeClr val="tx1"/>
              </a:solidFill>
              <a:latin typeface="한컴 백제 B"/>
              <a:ea typeface="한컴 백제 B"/>
            </a:endParaRPr>
          </a:p>
          <a:p>
            <a:pPr marL="342900" lvl="0" indent="-342900" algn="l" defTabSz="885826" eaLnBrk="1" latinLnBrk="1" hangingPunct="1">
              <a:spcBef>
                <a:spcPct val="20000"/>
              </a:spcBef>
              <a:buFont typeface="Arial"/>
              <a:buChar char="•"/>
              <a:defRPr lang="ko-KR" altLang="en-US"/>
            </a:pPr>
            <a:endParaRPr xmlns:mc="http://schemas.openxmlformats.org/markup-compatibility/2006" xmlns:hp="http://schemas.haansoft.com/office/presentation/8.0" lang="en-US" altLang="ko-KR" sz="2400" b="0" i="0" u="none" kern="1200" mc:Ignorable="hp" hp:hslEmbossed="0">
              <a:solidFill>
                <a:schemeClr val="tx1"/>
              </a:solidFill>
              <a:latin typeface="한컴 백제 B"/>
              <a:ea typeface="한컴 백제 B"/>
            </a:endParaRPr>
          </a:p>
          <a:p>
            <a:pPr marL="342900" lvl="0" indent="-342900" algn="l" defTabSz="885826" eaLnBrk="1" latinLnBrk="1" hangingPunct="1"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10</a:t>
            </a:r>
            <a:r>
              <a:rPr xmlns:mc="http://schemas.openxmlformats.org/markup-compatibility/2006" xmlns:hp="http://schemas.haansoft.com/office/presentation/8.0" lang="ko-KR" altLang="en-US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개항목의 독립적 활동 수행능력 평가</a:t>
            </a:r>
            <a:r>
              <a:rPr xmlns:mc="http://schemas.openxmlformats.org/markup-compatibility/2006" xmlns:hp="http://schemas.haansoft.com/office/presentation/8.0" lang="en-US" altLang="ko-KR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.</a:t>
            </a:r>
            <a:endParaRPr xmlns:mc="http://schemas.openxmlformats.org/markup-compatibility/2006" xmlns:hp="http://schemas.haansoft.com/office/presentation/8.0" lang="ko-KR" altLang="en-US" sz="2400" b="0" i="0" u="none" kern="1200" mc:Ignorable="hp" hp:hslEmbossed="0">
              <a:solidFill>
                <a:schemeClr val="tx1"/>
              </a:solidFill>
              <a:latin typeface="한컴 백제 B"/>
              <a:ea typeface="한컴 백제 B"/>
            </a:endParaRPr>
          </a:p>
        </p:txBody>
      </p:sp>
      <p:sp>
        <p:nvSpPr>
          <p:cNvPr id="225" name="제목 1"/>
          <p:cNvSpPr>
            <a:spLocks noGrp="1"/>
          </p:cNvSpPr>
          <p:nvPr/>
        </p:nvSpPr>
        <p:spPr>
          <a:xfrm>
            <a:off x="457200" y="1698624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p>
            <a:pPr lvl="0" defTabSz="885826" eaLnBrk="1" latinLnBrk="1" hangingPunct="1">
              <a:spcBef>
                <a:spcPct val="0"/>
              </a:spcBef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3600" b="0" i="0" u="none" kern="1200" mc:Ignorable="hp" hp:hslEmbossed="0">
                <a:solidFill>
                  <a:schemeClr val="tx1"/>
                </a:solidFill>
                <a:latin typeface="Impact"/>
                <a:ea typeface="+mj-ea"/>
                <a:cs typeface="+mj-cs"/>
              </a:rPr>
              <a:t>MBI</a:t>
            </a:r>
            <a:endParaRPr xmlns:mc="http://schemas.openxmlformats.org/markup-compatibility/2006" xmlns:hp="http://schemas.haansoft.com/office/presentation/8.0" lang="ko-KR" altLang="en-US" sz="3600" b="0" i="0" u="none" kern="1200" mc:Ignorable="hp" hp:hslEmbossed="0">
              <a:solidFill>
                <a:schemeClr val="tx1"/>
              </a:solidFill>
              <a:latin typeface="Impact"/>
              <a:ea typeface="+mj-ea"/>
              <a:cs typeface="+mj-cs"/>
            </a:endParaRPr>
          </a:p>
        </p:txBody>
      </p:sp>
      <p:sp>
        <p:nvSpPr>
          <p:cNvPr id="226" name=""/>
          <p:cNvSpPr txBox="1"/>
          <p:nvPr/>
        </p:nvSpPr>
        <p:spPr>
          <a:xfrm>
            <a:off x="1382713" y="509586"/>
            <a:ext cx="4206875" cy="698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4000">
                <a:latin typeface="한컴 윤체 B"/>
                <a:ea typeface="한컴 윤체 B"/>
              </a:rPr>
              <a:t>SCI </a:t>
            </a:r>
            <a:r>
              <a:rPr lang="ko-KR" altLang="en-US" sz="4000">
                <a:latin typeface="한컴 윤체 B"/>
                <a:ea typeface="한컴 윤체 B"/>
              </a:rPr>
              <a:t>평가</a:t>
            </a:r>
            <a:endParaRPr lang="ko-KR" altLang="en-US" sz="4000">
              <a:latin typeface="한컴 윤체 B"/>
              <a:ea typeface="한컴 윤체 B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cover dir="r"/>
  </p:transition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0828" y="375047"/>
            <a:ext cx="1852762" cy="4517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Rockwell Condensed"/>
                <a:ea typeface="-윤고딕350"/>
                <a:cs typeface="Consolas"/>
              </a:rPr>
              <a:t>Made in Yang</a:t>
            </a:r>
            <a:endParaRPr lang="ko-KR" altLang="en-US" sz="2400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Rockwell Condensed"/>
              <a:ea typeface="-윤고딕350"/>
              <a:cs typeface="Consolas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36324" y="807684"/>
            <a:ext cx="17433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196"/>
          <p:cNvSpPr txBox="1"/>
          <p:nvPr/>
        </p:nvSpPr>
        <p:spPr>
          <a:xfrm>
            <a:off x="0" y="0"/>
            <a:ext cx="1386840" cy="14291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8800">
                <a:solidFill>
                  <a:srgbClr val="800080"/>
                </a:solidFill>
                <a:latin typeface="Impact"/>
              </a:rPr>
              <a:t>0</a:t>
            </a:r>
            <a:r>
              <a:rPr lang="ko-KR" altLang="en-US" sz="8800">
                <a:solidFill>
                  <a:srgbClr val="800080"/>
                </a:solidFill>
                <a:latin typeface="Impact"/>
              </a:rPr>
              <a:t>5</a:t>
            </a:r>
            <a:endParaRPr lang="ko-KR" altLang="en-US" sz="8800">
              <a:solidFill>
                <a:srgbClr val="800080"/>
              </a:solidFill>
              <a:latin typeface="Impact"/>
            </a:endParaRPr>
          </a:p>
        </p:txBody>
      </p:sp>
      <p:sp>
        <p:nvSpPr>
          <p:cNvPr id="223" name="제목 1"/>
          <p:cNvSpPr>
            <a:spLocks noGrp="1"/>
          </p:cNvSpPr>
          <p:nvPr/>
        </p:nvSpPr>
        <p:spPr>
          <a:xfrm>
            <a:off x="457199" y="1443037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p>
            <a:pPr lvl="0" defTabSz="885826" eaLnBrk="1" latinLnBrk="1" hangingPunct="1">
              <a:spcBef>
                <a:spcPct val="0"/>
              </a:spcBef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3200" b="0" i="0" u="none" kern="1200" mc:Ignorable="hp" hp:hslEmbossed="0">
                <a:solidFill>
                  <a:schemeClr val="tx1"/>
                </a:solidFill>
                <a:latin typeface="Impact"/>
                <a:ea typeface="+mj-ea"/>
                <a:cs typeface="+mj-cs"/>
              </a:rPr>
              <a:t>MMT</a:t>
            </a:r>
            <a:endParaRPr xmlns:mc="http://schemas.openxmlformats.org/markup-compatibility/2006" xmlns:hp="http://schemas.haansoft.com/office/presentation/8.0" lang="ko-KR" altLang="en-US" sz="3200" b="0" i="0" u="none" kern="1200" mc:Ignorable="hp" hp:hslEmbossed="0">
              <a:solidFill>
                <a:schemeClr val="tx1"/>
              </a:solidFill>
              <a:latin typeface="Impact"/>
              <a:ea typeface="+mj-ea"/>
              <a:cs typeface="+mj-cs"/>
            </a:endParaRPr>
          </a:p>
        </p:txBody>
      </p:sp>
      <p:pic>
        <p:nvPicPr>
          <p:cNvPr id="224" name="Picture 2" descr="http://cfile207.uf.daum.net/image/1803DA254A6E772F336D10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604962" y="3114303"/>
            <a:ext cx="5934075" cy="3473451"/>
          </a:xfrm>
          <a:prstGeom prst="rect">
            <a:avLst/>
          </a:prstGeom>
          <a:noFill/>
        </p:spPr>
      </p:pic>
      <p:sp>
        <p:nvSpPr>
          <p:cNvPr id="225" name="내용 개체 틀 2"/>
          <p:cNvSpPr>
            <a:spLocks noGrp="1"/>
          </p:cNvSpPr>
          <p:nvPr/>
        </p:nvSpPr>
        <p:spPr>
          <a:xfrm>
            <a:off x="457200" y="2332036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p>
            <a:pPr marL="342900" lvl="0" indent="-342900" algn="l" defTabSz="885826" eaLnBrk="1" latinLnBrk="1" hangingPunct="1"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0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근수축 정도를 평가함</a:t>
            </a:r>
            <a:r>
              <a:rPr xmlns:mc="http://schemas.openxmlformats.org/markup-compatibility/2006" xmlns:hp="http://schemas.haansoft.com/office/presentation/8.0" lang="en-US" altLang="ko-KR" sz="20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.</a:t>
            </a:r>
            <a:endParaRPr xmlns:mc="http://schemas.openxmlformats.org/markup-compatibility/2006" xmlns:hp="http://schemas.haansoft.com/office/presentation/8.0" lang="en-US" altLang="ko-KR" sz="2000" b="0" i="0" u="none" kern="1200" mc:Ignorable="hp" hp:hslEmbossed="0">
              <a:solidFill>
                <a:schemeClr val="tx1"/>
              </a:solidFill>
              <a:latin typeface="한컴 백제 B"/>
              <a:ea typeface="한컴 백제 B"/>
            </a:endParaRPr>
          </a:p>
          <a:p>
            <a:pPr marL="342900" lvl="0" indent="-342900" algn="l" defTabSz="885826" eaLnBrk="1" latinLnBrk="1" hangingPunct="1"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0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5</a:t>
            </a:r>
            <a:r>
              <a:rPr xmlns:mc="http://schemas.openxmlformats.org/markup-compatibility/2006" xmlns:hp="http://schemas.haansoft.com/office/presentation/8.0" lang="ko-KR" altLang="en-US" sz="20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등급으로 판정</a:t>
            </a:r>
            <a:r>
              <a:rPr xmlns:mc="http://schemas.openxmlformats.org/markup-compatibility/2006" xmlns:hp="http://schemas.haansoft.com/office/presentation/8.0" lang="en-US" altLang="ko-KR" sz="20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.</a:t>
            </a:r>
            <a:endParaRPr xmlns:mc="http://schemas.openxmlformats.org/markup-compatibility/2006" xmlns:hp="http://schemas.haansoft.com/office/presentation/8.0" lang="ko-KR" altLang="en-US" sz="2000" b="0" i="0" u="none" kern="1200" mc:Ignorable="hp" hp:hslEmbossed="0">
              <a:solidFill>
                <a:schemeClr val="tx1"/>
              </a:solidFill>
              <a:latin typeface="한컴 백제 B"/>
              <a:ea typeface="한컴 백제 B"/>
            </a:endParaRPr>
          </a:p>
        </p:txBody>
      </p:sp>
      <p:sp>
        <p:nvSpPr>
          <p:cNvPr id="226" name=""/>
          <p:cNvSpPr txBox="1"/>
          <p:nvPr/>
        </p:nvSpPr>
        <p:spPr>
          <a:xfrm>
            <a:off x="1382713" y="509586"/>
            <a:ext cx="4206875" cy="698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4000">
                <a:latin typeface="한컴 윤체 B"/>
                <a:ea typeface="한컴 윤체 B"/>
              </a:rPr>
              <a:t>SCI </a:t>
            </a:r>
            <a:r>
              <a:rPr lang="ko-KR" altLang="en-US" sz="4000">
                <a:latin typeface="한컴 윤체 B"/>
                <a:ea typeface="한컴 윤체 B"/>
              </a:rPr>
              <a:t>평가</a:t>
            </a:r>
            <a:endParaRPr lang="ko-KR" altLang="en-US" sz="4000">
              <a:latin typeface="한컴 윤체 B"/>
              <a:ea typeface="한컴 윤체 B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cover dir="r"/>
  </p:transition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0828" y="375047"/>
            <a:ext cx="1852762" cy="4517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Rockwell Condensed"/>
                <a:ea typeface="-윤고딕350"/>
                <a:cs typeface="Consolas"/>
              </a:rPr>
              <a:t>Made in Yang</a:t>
            </a:r>
            <a:endParaRPr lang="ko-KR" altLang="en-US" sz="2400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Rockwell Condensed"/>
              <a:ea typeface="-윤고딕350"/>
              <a:cs typeface="Consolas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36324" y="807684"/>
            <a:ext cx="17433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196"/>
          <p:cNvSpPr txBox="1"/>
          <p:nvPr/>
        </p:nvSpPr>
        <p:spPr>
          <a:xfrm>
            <a:off x="0" y="0"/>
            <a:ext cx="1386840" cy="14291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8800">
                <a:solidFill>
                  <a:srgbClr val="800080"/>
                </a:solidFill>
                <a:latin typeface="Impact"/>
              </a:rPr>
              <a:t>0</a:t>
            </a:r>
            <a:r>
              <a:rPr lang="ko-KR" altLang="en-US" sz="8800">
                <a:solidFill>
                  <a:srgbClr val="800080"/>
                </a:solidFill>
                <a:latin typeface="Impact"/>
              </a:rPr>
              <a:t>5</a:t>
            </a:r>
            <a:endParaRPr lang="ko-KR" altLang="en-US" sz="8800">
              <a:solidFill>
                <a:srgbClr val="800080"/>
              </a:solidFill>
              <a:latin typeface="Impact"/>
            </a:endParaRPr>
          </a:p>
        </p:txBody>
      </p:sp>
      <p:sp>
        <p:nvSpPr>
          <p:cNvPr id="223" name="제목 1"/>
          <p:cNvSpPr>
            <a:spLocks noGrp="1"/>
          </p:cNvSpPr>
          <p:nvPr/>
        </p:nvSpPr>
        <p:spPr>
          <a:xfrm>
            <a:off x="727075" y="2286000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p>
            <a:pPr lvl="0" defTabSz="885826" eaLnBrk="1" latinLnBrk="1" hangingPunct="1">
              <a:spcBef>
                <a:spcPct val="0"/>
              </a:spcBef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3200" b="0" i="0" u="none" kern="1200" mc:Ignorable="hp" hp:hslEmbossed="0">
                <a:solidFill>
                  <a:schemeClr val="tx1"/>
                </a:solidFill>
                <a:latin typeface="Impact"/>
                <a:ea typeface="+mj-ea"/>
                <a:cs typeface="+mj-cs"/>
              </a:rPr>
              <a:t>ROM</a:t>
            </a:r>
            <a:endParaRPr xmlns:mc="http://schemas.openxmlformats.org/markup-compatibility/2006" xmlns:hp="http://schemas.haansoft.com/office/presentation/8.0" lang="ko-KR" altLang="en-US" sz="3200" b="0" i="0" u="none" kern="1200" mc:Ignorable="hp" hp:hslEmbossed="0">
              <a:solidFill>
                <a:schemeClr val="tx1"/>
              </a:solidFill>
              <a:latin typeface="Impact"/>
              <a:ea typeface="+mj-ea"/>
              <a:cs typeface="+mj-cs"/>
            </a:endParaRPr>
          </a:p>
        </p:txBody>
      </p:sp>
      <p:sp>
        <p:nvSpPr>
          <p:cNvPr id="224" name="내용 개체 틀 2"/>
          <p:cNvSpPr>
            <a:spLocks noGrp="1"/>
          </p:cNvSpPr>
          <p:nvPr/>
        </p:nvSpPr>
        <p:spPr>
          <a:xfrm>
            <a:off x="631825" y="3125787"/>
            <a:ext cx="8229600" cy="2255837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p>
            <a:pPr marL="342900" lvl="0" indent="-342900" algn="l" defTabSz="885826" eaLnBrk="1" latinLnBrk="1" hangingPunct="1"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관절의 가동범위를 측정함</a:t>
            </a:r>
            <a:r>
              <a:rPr xmlns:mc="http://schemas.openxmlformats.org/markup-compatibility/2006" xmlns:hp="http://schemas.haansoft.com/office/presentation/8.0" lang="en-US" altLang="ko-KR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.</a:t>
            </a:r>
            <a:endParaRPr xmlns:mc="http://schemas.openxmlformats.org/markup-compatibility/2006" xmlns:hp="http://schemas.haansoft.com/office/presentation/8.0" lang="en-US" altLang="ko-KR" sz="2400" b="0" i="0" u="none" kern="1200" mc:Ignorable="hp" hp:hslEmbossed="0">
              <a:solidFill>
                <a:schemeClr val="tx1"/>
              </a:solidFill>
              <a:latin typeface="한컴 백제 B"/>
              <a:ea typeface="한컴 백제 B"/>
            </a:endParaRPr>
          </a:p>
          <a:p>
            <a:pPr marL="342900" lvl="0" indent="-342900" algn="l" defTabSz="885826" eaLnBrk="1" latinLnBrk="1" hangingPunct="1"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Goniometer</a:t>
            </a:r>
            <a:r>
              <a:rPr xmlns:mc="http://schemas.openxmlformats.org/markup-compatibility/2006" xmlns:hp="http://schemas.haansoft.com/office/presentation/8.0" lang="ko-KR" altLang="en-US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를 이용함</a:t>
            </a:r>
            <a:r>
              <a:rPr xmlns:mc="http://schemas.openxmlformats.org/markup-compatibility/2006" xmlns:hp="http://schemas.haansoft.com/office/presentation/8.0" lang="en-US" altLang="ko-KR" sz="24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</a:rPr>
              <a:t>.</a:t>
            </a:r>
            <a:endParaRPr xmlns:mc="http://schemas.openxmlformats.org/markup-compatibility/2006" xmlns:hp="http://schemas.haansoft.com/office/presentation/8.0" lang="ko-KR" altLang="en-US" sz="2400" b="0" i="0" u="none" kern="1200" mc:Ignorable="hp" hp:hslEmbossed="0">
              <a:solidFill>
                <a:schemeClr val="tx1"/>
              </a:solidFill>
              <a:latin typeface="한컴 백제 B"/>
              <a:ea typeface="한컴 백제 B"/>
            </a:endParaRPr>
          </a:p>
        </p:txBody>
      </p:sp>
      <p:pic>
        <p:nvPicPr>
          <p:cNvPr id="225" name="Picture 3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039220" y="2139701"/>
            <a:ext cx="2809875" cy="32099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26" name=""/>
          <p:cNvSpPr txBox="1"/>
          <p:nvPr/>
        </p:nvSpPr>
        <p:spPr>
          <a:xfrm>
            <a:off x="1382713" y="509586"/>
            <a:ext cx="4206875" cy="698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4000">
                <a:latin typeface="한컴 윤체 B"/>
                <a:ea typeface="한컴 윤체 B"/>
              </a:rPr>
              <a:t>SCI </a:t>
            </a:r>
            <a:r>
              <a:rPr lang="ko-KR" altLang="en-US" sz="4000">
                <a:latin typeface="한컴 윤체 B"/>
                <a:ea typeface="한컴 윤체 B"/>
              </a:rPr>
              <a:t>평가</a:t>
            </a:r>
            <a:endParaRPr lang="ko-KR" altLang="en-US" sz="4000">
              <a:latin typeface="한컴 윤체 B"/>
              <a:ea typeface="한컴 윤체 B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cover dir="r"/>
  </p:transition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"/>
          <p:cNvGrpSpPr/>
          <p:nvPr/>
        </p:nvGrpSpPr>
        <p:grpSpPr>
          <a:xfrm rot="0">
            <a:off x="200827" y="375047"/>
            <a:ext cx="1852763" cy="451723"/>
            <a:chOff x="200827" y="375047"/>
            <a:chExt cx="1852763" cy="451723"/>
          </a:xfrm>
        </p:grpSpPr>
        <p:sp>
          <p:nvSpPr>
            <p:cNvPr id="3" name="TextBox 2"/>
            <p:cNvSpPr txBox="1"/>
            <p:nvPr/>
          </p:nvSpPr>
          <p:spPr>
            <a:xfrm>
              <a:off x="200827" y="375047"/>
              <a:ext cx="1852763" cy="45172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2400" b="1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Rockwell Condensed"/>
                  <a:ea typeface="-윤고딕350"/>
                  <a:cs typeface="Consolas"/>
                </a:rPr>
                <a:t>Made in Yang</a:t>
              </a:r>
              <a:endParaRPr lang="ko-KR" altLang="en-US" sz="24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Rockwell Condensed"/>
                <a:ea typeface="-윤고딕350"/>
                <a:cs typeface="Consolas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236324" y="807684"/>
              <a:ext cx="17433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7" name="TextBox 196"/>
          <p:cNvSpPr txBox="1"/>
          <p:nvPr/>
        </p:nvSpPr>
        <p:spPr>
          <a:xfrm>
            <a:off x="0" y="0"/>
            <a:ext cx="1218603" cy="14291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8800">
                <a:solidFill>
                  <a:srgbClr val="9a00ff"/>
                </a:solidFill>
                <a:latin typeface="Impact"/>
              </a:rPr>
              <a:t>01</a:t>
            </a:r>
            <a:endParaRPr lang="ko-KR" altLang="en-US" sz="8800">
              <a:solidFill>
                <a:srgbClr val="9a00ff"/>
              </a:solidFill>
              <a:latin typeface="Impact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cover dir="r"/>
  </p:transition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00a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109" y="2498898"/>
            <a:ext cx="4892581" cy="533827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34400">
                <a:solidFill>
                  <a:schemeClr val="bg1"/>
                </a:solidFill>
                <a:latin typeface="Impact"/>
              </a:rPr>
              <a:t>0</a:t>
            </a:r>
            <a:r>
              <a:rPr lang="ko-KR" altLang="en-US" sz="34400">
                <a:solidFill>
                  <a:schemeClr val="bg1"/>
                </a:solidFill>
                <a:latin typeface="Impact"/>
              </a:rPr>
              <a:t>6</a:t>
            </a:r>
            <a:endParaRPr lang="ko-KR" altLang="en-US" sz="34400">
              <a:solidFill>
                <a:schemeClr val="bg1"/>
              </a:solidFill>
              <a:latin typeface="Impac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7257" y="4760739"/>
            <a:ext cx="4788024" cy="1015663"/>
          </a:xfrm>
          <a:prstGeom prst="rect">
            <a:avLst/>
          </a:prstGeom>
          <a:solidFill>
            <a:srgbClr val="ff0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rgbClr val="51c5f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839" y="4744864"/>
            <a:ext cx="4431551" cy="99680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60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/>
              </a:rPr>
              <a:t>Contet Four</a:t>
            </a:r>
            <a:endParaRPr lang="ko-KR" altLang="en-US" sz="6000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Century Gothic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cover dir="r"/>
  </p:transition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0828" y="375047"/>
            <a:ext cx="1852762" cy="4517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Rockwell Condensed"/>
                <a:ea typeface="-윤고딕350"/>
                <a:cs typeface="Consolas"/>
              </a:rPr>
              <a:t>Made in Yang</a:t>
            </a:r>
            <a:endParaRPr lang="ko-KR" altLang="en-US" sz="2400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Rockwell Condensed"/>
              <a:ea typeface="-윤고딕350"/>
              <a:cs typeface="Consolas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36324" y="807684"/>
            <a:ext cx="17433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196"/>
          <p:cNvSpPr txBox="1"/>
          <p:nvPr/>
        </p:nvSpPr>
        <p:spPr>
          <a:xfrm>
            <a:off x="0" y="0"/>
            <a:ext cx="1386840" cy="14291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8800">
                <a:solidFill>
                  <a:srgbClr val="ff00ac"/>
                </a:solidFill>
                <a:latin typeface="Impact"/>
              </a:rPr>
              <a:t>0</a:t>
            </a:r>
            <a:r>
              <a:rPr lang="ko-KR" altLang="en-US" sz="8800">
                <a:solidFill>
                  <a:srgbClr val="ff00ac"/>
                </a:solidFill>
                <a:latin typeface="Impact"/>
              </a:rPr>
              <a:t>6</a:t>
            </a:r>
            <a:endParaRPr lang="ko-KR" altLang="en-US" sz="8800">
              <a:solidFill>
                <a:srgbClr val="ff00ac"/>
              </a:solidFill>
              <a:latin typeface="Impact"/>
            </a:endParaRPr>
          </a:p>
        </p:txBody>
      </p:sp>
      <p:sp>
        <p:nvSpPr>
          <p:cNvPr id="221" name="제목 1"/>
          <p:cNvSpPr>
            <a:spLocks noGrp="1"/>
          </p:cNvSpPr>
          <p:nvPr/>
        </p:nvSpPr>
        <p:spPr>
          <a:xfrm>
            <a:off x="457199" y="1719263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p>
            <a:pPr lvl="0" defTabSz="885826" eaLnBrk="1" latinLnBrk="1" hangingPunct="1">
              <a:spcBef>
                <a:spcPct val="0"/>
              </a:spcBef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32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  <a:cs typeface="+mj-cs"/>
              </a:rPr>
              <a:t>이동하기</a:t>
            </a:r>
            <a:endParaRPr xmlns:mc="http://schemas.openxmlformats.org/markup-compatibility/2006" xmlns:hp="http://schemas.haansoft.com/office/presentation/8.0" lang="ko-KR" altLang="en-US" sz="3200" b="0" i="0" u="none" kern="1200" mc:Ignorable="hp" hp:hslEmbossed="0">
              <a:solidFill>
                <a:schemeClr val="tx1"/>
              </a:solidFill>
              <a:latin typeface="한컴 백제 B"/>
              <a:ea typeface="한컴 백제 B"/>
              <a:cs typeface="+mj-cs"/>
            </a:endParaRPr>
          </a:p>
        </p:txBody>
      </p:sp>
      <p:sp>
        <p:nvSpPr>
          <p:cNvPr id="222" name=""/>
          <p:cNvSpPr txBox="1"/>
          <p:nvPr/>
        </p:nvSpPr>
        <p:spPr>
          <a:xfrm>
            <a:off x="1382713" y="509586"/>
            <a:ext cx="4206875" cy="698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4000">
                <a:latin typeface="한컴 윤체 B"/>
                <a:ea typeface="한컴 윤체 B"/>
              </a:rPr>
              <a:t>SCI </a:t>
            </a:r>
            <a:r>
              <a:rPr lang="ko-KR" altLang="en-US" sz="4000">
                <a:latin typeface="한컴 윤체 B"/>
                <a:ea typeface="한컴 윤체 B"/>
              </a:rPr>
              <a:t>평가</a:t>
            </a:r>
            <a:endParaRPr lang="ko-KR" altLang="en-US" sz="4000">
              <a:latin typeface="한컴 윤체 B"/>
              <a:ea typeface="한컴 윤체 B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cover dir="r"/>
  </p:transition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0828" y="375047"/>
            <a:ext cx="1852762" cy="4517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Rockwell Condensed"/>
                <a:ea typeface="-윤고딕350"/>
                <a:cs typeface="Consolas"/>
              </a:rPr>
              <a:t>Made in Yang</a:t>
            </a:r>
            <a:endParaRPr lang="ko-KR" altLang="en-US" sz="2400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Rockwell Condensed"/>
              <a:ea typeface="-윤고딕350"/>
              <a:cs typeface="Consolas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36324" y="807684"/>
            <a:ext cx="17433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196"/>
          <p:cNvSpPr txBox="1"/>
          <p:nvPr/>
        </p:nvSpPr>
        <p:spPr>
          <a:xfrm>
            <a:off x="0" y="0"/>
            <a:ext cx="1386840" cy="14291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8800">
                <a:solidFill>
                  <a:srgbClr val="ff00ac"/>
                </a:solidFill>
                <a:latin typeface="Impact"/>
              </a:rPr>
              <a:t>0</a:t>
            </a:r>
            <a:r>
              <a:rPr lang="ko-KR" altLang="en-US" sz="8800">
                <a:solidFill>
                  <a:srgbClr val="ff00ac"/>
                </a:solidFill>
                <a:latin typeface="Impact"/>
              </a:rPr>
              <a:t>6</a:t>
            </a:r>
            <a:endParaRPr lang="ko-KR" altLang="en-US" sz="8800">
              <a:solidFill>
                <a:srgbClr val="ff00ac"/>
              </a:solidFill>
              <a:latin typeface="Impact"/>
            </a:endParaRPr>
          </a:p>
        </p:txBody>
      </p:sp>
      <p:sp>
        <p:nvSpPr>
          <p:cNvPr id="222" name=""/>
          <p:cNvSpPr txBox="1"/>
          <p:nvPr/>
        </p:nvSpPr>
        <p:spPr>
          <a:xfrm>
            <a:off x="1382713" y="509586"/>
            <a:ext cx="4206875" cy="698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4000">
                <a:latin typeface="한컴 윤체 B"/>
                <a:ea typeface="한컴 윤체 B"/>
              </a:rPr>
              <a:t>SCI </a:t>
            </a:r>
            <a:r>
              <a:rPr lang="ko-KR" altLang="en-US" sz="4000">
                <a:latin typeface="한컴 윤체 B"/>
                <a:ea typeface="한컴 윤체 B"/>
              </a:rPr>
              <a:t>평가</a:t>
            </a:r>
            <a:endParaRPr lang="ko-KR" altLang="en-US" sz="4000">
              <a:latin typeface="한컴 윤체 B"/>
              <a:ea typeface="한컴 윤체 B"/>
            </a:endParaRPr>
          </a:p>
        </p:txBody>
      </p:sp>
      <p:sp>
        <p:nvSpPr>
          <p:cNvPr id="223" name="제목 1"/>
          <p:cNvSpPr>
            <a:spLocks noGrp="1"/>
          </p:cNvSpPr>
          <p:nvPr/>
        </p:nvSpPr>
        <p:spPr>
          <a:xfrm>
            <a:off x="457199" y="1719263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 defTabSz="858145" eaLnBrk="1" latinLnBrk="1" hangingPunct="1">
              <a:spcBef>
                <a:spcPct val="0"/>
              </a:spcBef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32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  <a:cs typeface="+mj-cs"/>
              </a:rPr>
              <a:t>이동하기</a:t>
            </a:r>
            <a:endParaRPr xmlns:mc="http://schemas.openxmlformats.org/markup-compatibility/2006" xmlns:hp="http://schemas.haansoft.com/office/presentation/8.0" lang="ko-KR" altLang="en-US" sz="3200" b="0" i="0" u="none" kern="1200" mc:Ignorable="hp" hp:hslEmbossed="0">
              <a:solidFill>
                <a:schemeClr val="tx1"/>
              </a:solidFill>
              <a:latin typeface="한컴 백제 B"/>
              <a:ea typeface="한컴 백제 B"/>
              <a:cs typeface="+mj-c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cover dir="r"/>
  </p:transition>
</p:sld>
</file>

<file path=ppt/slides/slide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0828" y="375047"/>
            <a:ext cx="1852762" cy="4517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Rockwell Condensed"/>
                <a:ea typeface="-윤고딕350"/>
                <a:cs typeface="Consolas"/>
              </a:rPr>
              <a:t>Made in Yang</a:t>
            </a:r>
            <a:endParaRPr lang="ko-KR" altLang="en-US" sz="2400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Rockwell Condensed"/>
              <a:ea typeface="-윤고딕350"/>
              <a:cs typeface="Consolas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36324" y="807684"/>
            <a:ext cx="17433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196"/>
          <p:cNvSpPr txBox="1"/>
          <p:nvPr/>
        </p:nvSpPr>
        <p:spPr>
          <a:xfrm>
            <a:off x="0" y="0"/>
            <a:ext cx="1386840" cy="14291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8800">
                <a:solidFill>
                  <a:srgbClr val="ff00ac"/>
                </a:solidFill>
                <a:latin typeface="Impact"/>
              </a:rPr>
              <a:t>0</a:t>
            </a:r>
            <a:r>
              <a:rPr lang="ko-KR" altLang="en-US" sz="8800">
                <a:solidFill>
                  <a:srgbClr val="ff00ac"/>
                </a:solidFill>
                <a:latin typeface="Impact"/>
              </a:rPr>
              <a:t>6</a:t>
            </a:r>
            <a:endParaRPr lang="ko-KR" altLang="en-US" sz="8800">
              <a:solidFill>
                <a:srgbClr val="ff00ac"/>
              </a:solidFill>
              <a:latin typeface="Impact"/>
            </a:endParaRPr>
          </a:p>
        </p:txBody>
      </p:sp>
      <p:sp>
        <p:nvSpPr>
          <p:cNvPr id="222" name=""/>
          <p:cNvSpPr txBox="1"/>
          <p:nvPr/>
        </p:nvSpPr>
        <p:spPr>
          <a:xfrm>
            <a:off x="1382713" y="509586"/>
            <a:ext cx="4206875" cy="698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4000">
                <a:latin typeface="한컴 윤체 B"/>
                <a:ea typeface="한컴 윤체 B"/>
              </a:rPr>
              <a:t>SCI </a:t>
            </a:r>
            <a:r>
              <a:rPr lang="ko-KR" altLang="en-US" sz="4000">
                <a:latin typeface="한컴 윤체 B"/>
                <a:ea typeface="한컴 윤체 B"/>
              </a:rPr>
              <a:t>평가</a:t>
            </a:r>
            <a:endParaRPr lang="ko-KR" altLang="en-US" sz="4000">
              <a:latin typeface="한컴 윤체 B"/>
              <a:ea typeface="한컴 윤체 B"/>
            </a:endParaRPr>
          </a:p>
        </p:txBody>
      </p:sp>
      <p:sp>
        <p:nvSpPr>
          <p:cNvPr id="223" name="제목 1"/>
          <p:cNvSpPr>
            <a:spLocks noGrp="1"/>
          </p:cNvSpPr>
          <p:nvPr/>
        </p:nvSpPr>
        <p:spPr>
          <a:xfrm>
            <a:off x="457199" y="1719263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 defTabSz="858145" eaLnBrk="1" latinLnBrk="1" hangingPunct="1">
              <a:spcBef>
                <a:spcPct val="0"/>
              </a:spcBef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3200" b="0" i="0" u="none" kern="1200" mc:Ignorable="hp" hp:hslEmbossed="0">
                <a:solidFill>
                  <a:schemeClr val="tx1"/>
                </a:solidFill>
                <a:latin typeface="한컴 백제 B"/>
                <a:ea typeface="한컴 백제 B"/>
                <a:cs typeface="+mj-cs"/>
              </a:rPr>
              <a:t>이동하기</a:t>
            </a:r>
            <a:endParaRPr xmlns:mc="http://schemas.openxmlformats.org/markup-compatibility/2006" xmlns:hp="http://schemas.haansoft.com/office/presentation/8.0" lang="ko-KR" altLang="en-US" sz="3200" b="0" i="0" u="none" kern="1200" mc:Ignorable="hp" hp:hslEmbossed="0">
              <a:solidFill>
                <a:schemeClr val="tx1"/>
              </a:solidFill>
              <a:latin typeface="한컴 백제 B"/>
              <a:ea typeface="한컴 백제 B"/>
              <a:cs typeface="+mj-c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cover dir="r"/>
  </p:transition>
</p:sld>
</file>

<file path=ppt/slides/slide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0828" y="375047"/>
            <a:ext cx="1852762" cy="4517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Rockwell Condensed"/>
                <a:ea typeface="-윤고딕350"/>
                <a:cs typeface="Consolas"/>
              </a:rPr>
              <a:t>Made in Yang</a:t>
            </a:r>
            <a:endParaRPr lang="ko-KR" altLang="en-US" sz="2400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Rockwell Condensed"/>
              <a:ea typeface="-윤고딕350"/>
              <a:cs typeface="Consolas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36324" y="807684"/>
            <a:ext cx="17433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196"/>
          <p:cNvSpPr txBox="1"/>
          <p:nvPr/>
        </p:nvSpPr>
        <p:spPr>
          <a:xfrm>
            <a:off x="0" y="0"/>
            <a:ext cx="1386840" cy="14291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8800">
                <a:solidFill>
                  <a:srgbClr val="ff00ac"/>
                </a:solidFill>
                <a:latin typeface="Impact"/>
              </a:rPr>
              <a:t>0</a:t>
            </a:r>
            <a:r>
              <a:rPr lang="ko-KR" altLang="en-US" sz="8800">
                <a:solidFill>
                  <a:srgbClr val="ff00ac"/>
                </a:solidFill>
                <a:latin typeface="Impact"/>
              </a:rPr>
              <a:t>6</a:t>
            </a:r>
            <a:endParaRPr lang="ko-KR" altLang="en-US" sz="8800">
              <a:solidFill>
                <a:srgbClr val="ff00ac"/>
              </a:solidFill>
              <a:latin typeface="Impact"/>
            </a:endParaRPr>
          </a:p>
        </p:txBody>
      </p:sp>
      <p:sp>
        <p:nvSpPr>
          <p:cNvPr id="222" name=""/>
          <p:cNvSpPr txBox="1"/>
          <p:nvPr/>
        </p:nvSpPr>
        <p:spPr>
          <a:xfrm>
            <a:off x="1382713" y="509586"/>
            <a:ext cx="4206875" cy="698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4000">
                <a:latin typeface="한컴 윤체 B"/>
                <a:ea typeface="한컴 윤체 B"/>
              </a:rPr>
              <a:t>SCI </a:t>
            </a:r>
            <a:r>
              <a:rPr lang="ko-KR" altLang="en-US" sz="4000">
                <a:latin typeface="한컴 윤체 B"/>
                <a:ea typeface="한컴 윤체 B"/>
              </a:rPr>
              <a:t>평가</a:t>
            </a:r>
            <a:endParaRPr lang="ko-KR" altLang="en-US" sz="4000">
              <a:latin typeface="한컴 윤체 B"/>
              <a:ea typeface="한컴 윤체 B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cover dir="r"/>
  </p:transition>
</p:sld>
</file>

<file path=ppt/slides/slide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0828" y="375047"/>
            <a:ext cx="1852762" cy="4517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Rockwell Condensed"/>
                <a:ea typeface="-윤고딕350"/>
                <a:cs typeface="Consolas"/>
              </a:rPr>
              <a:t>Made in Yang</a:t>
            </a:r>
            <a:endParaRPr lang="ko-KR" altLang="en-US" sz="2400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Rockwell Condensed"/>
              <a:ea typeface="-윤고딕350"/>
              <a:cs typeface="Consolas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36324" y="807684"/>
            <a:ext cx="17433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196"/>
          <p:cNvSpPr txBox="1"/>
          <p:nvPr/>
        </p:nvSpPr>
        <p:spPr>
          <a:xfrm>
            <a:off x="0" y="0"/>
            <a:ext cx="1386840" cy="14291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8800">
                <a:solidFill>
                  <a:srgbClr val="ff00ac"/>
                </a:solidFill>
                <a:latin typeface="Impact"/>
              </a:rPr>
              <a:t>0</a:t>
            </a:r>
            <a:r>
              <a:rPr lang="ko-KR" altLang="en-US" sz="8800">
                <a:solidFill>
                  <a:srgbClr val="ff00ac"/>
                </a:solidFill>
                <a:latin typeface="Impact"/>
              </a:rPr>
              <a:t>6</a:t>
            </a:r>
            <a:endParaRPr lang="ko-KR" altLang="en-US" sz="8800">
              <a:solidFill>
                <a:srgbClr val="ff00ac"/>
              </a:solidFill>
              <a:latin typeface="Impact"/>
            </a:endParaRPr>
          </a:p>
        </p:txBody>
      </p:sp>
      <p:sp>
        <p:nvSpPr>
          <p:cNvPr id="222" name=""/>
          <p:cNvSpPr txBox="1"/>
          <p:nvPr/>
        </p:nvSpPr>
        <p:spPr>
          <a:xfrm>
            <a:off x="1382713" y="509586"/>
            <a:ext cx="4206875" cy="698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4000">
                <a:latin typeface="한컴 윤체 B"/>
                <a:ea typeface="한컴 윤체 B"/>
              </a:rPr>
              <a:t>SCI </a:t>
            </a:r>
            <a:r>
              <a:rPr lang="ko-KR" altLang="en-US" sz="4000">
                <a:latin typeface="한컴 윤체 B"/>
                <a:ea typeface="한컴 윤체 B"/>
              </a:rPr>
              <a:t>평가</a:t>
            </a:r>
            <a:endParaRPr lang="ko-KR" altLang="en-US" sz="4000">
              <a:latin typeface="한컴 윤체 B"/>
              <a:ea typeface="한컴 윤체 B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cover dir="r"/>
  </p:transition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"/>
          <p:cNvGrpSpPr/>
          <p:nvPr/>
        </p:nvGrpSpPr>
        <p:grpSpPr>
          <a:xfrm rot="0">
            <a:off x="200827" y="375047"/>
            <a:ext cx="1852763" cy="451723"/>
            <a:chOff x="200827" y="375047"/>
            <a:chExt cx="1852763" cy="451723"/>
          </a:xfrm>
        </p:grpSpPr>
        <p:sp>
          <p:nvSpPr>
            <p:cNvPr id="3" name="TextBox 2"/>
            <p:cNvSpPr txBox="1"/>
            <p:nvPr/>
          </p:nvSpPr>
          <p:spPr>
            <a:xfrm>
              <a:off x="200827" y="375047"/>
              <a:ext cx="1852763" cy="45172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2400" b="1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Rockwell Condensed"/>
                  <a:ea typeface="-윤고딕350"/>
                  <a:cs typeface="Consolas"/>
                </a:rPr>
                <a:t>Made in Yang</a:t>
              </a:r>
              <a:endParaRPr lang="ko-KR" altLang="en-US" sz="24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Rockwell Condensed"/>
                <a:ea typeface="-윤고딕350"/>
                <a:cs typeface="Consolas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236324" y="807684"/>
              <a:ext cx="17433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7" name="TextBox 196"/>
          <p:cNvSpPr txBox="1"/>
          <p:nvPr/>
        </p:nvSpPr>
        <p:spPr>
          <a:xfrm>
            <a:off x="0" y="0"/>
            <a:ext cx="1218603" cy="14291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8800">
                <a:solidFill>
                  <a:srgbClr val="9a00ff"/>
                </a:solidFill>
                <a:latin typeface="Impact"/>
              </a:rPr>
              <a:t>01</a:t>
            </a:r>
            <a:endParaRPr lang="ko-KR" altLang="en-US" sz="8800">
              <a:solidFill>
                <a:srgbClr val="9a00ff"/>
              </a:solidFill>
              <a:latin typeface="Impact"/>
            </a:endParaRPr>
          </a:p>
        </p:txBody>
      </p:sp>
      <p:sp>
        <p:nvSpPr>
          <p:cNvPr id="198" name="직사각형 197"/>
          <p:cNvSpPr/>
          <p:nvPr/>
        </p:nvSpPr>
        <p:spPr>
          <a:xfrm>
            <a:off x="5154389" y="5078794"/>
            <a:ext cx="3833038" cy="1434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>
                <a:ln w="9525">
                  <a:solidFill>
                    <a:srgbClr val="272d2c">
                      <a:alpha val="0"/>
                    </a:srgbClr>
                  </a:solidFill>
                </a:ln>
                <a:solidFill>
                  <a:srgbClr val="272d2c"/>
                </a:solidFill>
                <a:latin typeface="-윤고딕320"/>
                <a:ea typeface="-윤고딕320"/>
              </a:rPr>
              <a:t>Theunleashed</a:t>
            </a:r>
            <a:r>
              <a:rPr lang="en-US" altLang="ko-KR" sz="1200" b="1">
                <a:ln w="9525">
                  <a:solidFill>
                    <a:srgbClr val="272d2c">
                      <a:alpha val="0"/>
                    </a:srgbClr>
                  </a:solidFill>
                </a:ln>
                <a:solidFill>
                  <a:srgbClr val="272d2c"/>
                </a:solidFill>
                <a:latin typeface="-윤고딕320"/>
                <a:ea typeface="-윤고딕320"/>
              </a:rPr>
              <a:t> </a:t>
            </a:r>
            <a:r>
              <a:rPr lang="en-US" altLang="ko-KR" sz="1200">
                <a:ln w="9525">
                  <a:solidFill>
                    <a:srgbClr val="272d2c">
                      <a:alpha val="0"/>
                    </a:srgbClr>
                  </a:solidFill>
                </a:ln>
                <a:solidFill>
                  <a:srgbClr val="272d2c"/>
                </a:solidFill>
                <a:latin typeface="-윤고딕320"/>
                <a:ea typeface="-윤고딕320"/>
              </a:rPr>
              <a:t>power of the atom has changed </a:t>
            </a:r>
            <a:endParaRPr lang="en-US" altLang="ko-KR" sz="1200">
              <a:ln w="9525">
                <a:solidFill>
                  <a:srgbClr val="272d2c">
                    <a:alpha val="0"/>
                  </a:srgbClr>
                </a:solidFill>
              </a:ln>
              <a:solidFill>
                <a:srgbClr val="272d2c"/>
              </a:solidFill>
              <a:latin typeface="-윤고딕320"/>
              <a:ea typeface="-윤고딕320"/>
            </a:endParaRPr>
          </a:p>
          <a:p>
            <a:pPr lvl="0">
              <a:defRPr lang="ko-KR" altLang="en-US"/>
            </a:pPr>
            <a:r>
              <a:rPr lang="en-US" altLang="ko-KR" sz="1200">
                <a:ln w="9525">
                  <a:solidFill>
                    <a:srgbClr val="272d2c">
                      <a:alpha val="0"/>
                    </a:srgbClr>
                  </a:solidFill>
                </a:ln>
                <a:solidFill>
                  <a:srgbClr val="272d2c"/>
                </a:solidFill>
                <a:latin typeface="-윤고딕320"/>
                <a:ea typeface="-윤고딕320"/>
              </a:rPr>
              <a:t>everything save our modes ofthinking, and we thus</a:t>
            </a:r>
            <a:endParaRPr lang="en-US" altLang="ko-KR" sz="1200">
              <a:ln w="9525">
                <a:solidFill>
                  <a:srgbClr val="272d2c">
                    <a:alpha val="0"/>
                  </a:srgbClr>
                </a:solidFill>
              </a:ln>
              <a:solidFill>
                <a:srgbClr val="272d2c"/>
              </a:solidFill>
              <a:latin typeface="-윤고딕320"/>
              <a:ea typeface="-윤고딕320"/>
            </a:endParaRPr>
          </a:p>
          <a:p>
            <a:pPr lvl="0">
              <a:defRPr lang="ko-KR" altLang="en-US"/>
            </a:pPr>
            <a:r>
              <a:rPr lang="en-US" altLang="ko-KR" sz="1200">
                <a:ln w="9525">
                  <a:solidFill>
                    <a:srgbClr val="272d2c">
                      <a:alpha val="0"/>
                    </a:srgbClr>
                  </a:solidFill>
                </a:ln>
                <a:solidFill>
                  <a:srgbClr val="272d2c"/>
                </a:solidFill>
                <a:latin typeface="-윤고딕320"/>
                <a:ea typeface="-윤고딕320"/>
              </a:rPr>
              <a:t>drift toward unparalleled catastrophes. </a:t>
            </a:r>
            <a:endParaRPr lang="en-US" altLang="ko-KR" sz="1200">
              <a:ln w="9525">
                <a:solidFill>
                  <a:srgbClr val="272d2c">
                    <a:alpha val="0"/>
                  </a:srgbClr>
                </a:solidFill>
              </a:ln>
              <a:solidFill>
                <a:srgbClr val="272d2c"/>
              </a:solidFill>
              <a:latin typeface="-윤고딕320"/>
              <a:ea typeface="-윤고딕320"/>
            </a:endParaRPr>
          </a:p>
          <a:p>
            <a:pPr lvl="0">
              <a:defRPr lang="ko-KR" altLang="en-US"/>
            </a:pPr>
            <a:endParaRPr lang="en-US" altLang="ko-KR" sz="1200">
              <a:ln w="9525">
                <a:solidFill>
                  <a:srgbClr val="272d2c">
                    <a:alpha val="0"/>
                  </a:srgbClr>
                </a:solidFill>
              </a:ln>
              <a:solidFill>
                <a:srgbClr val="272d2c"/>
              </a:solidFill>
              <a:latin typeface="-윤고딕320"/>
              <a:ea typeface="-윤고딕320"/>
            </a:endParaRPr>
          </a:p>
          <a:p>
            <a:pPr lvl="0">
              <a:defRPr lang="ko-KR" altLang="en-US"/>
            </a:pPr>
            <a:r>
              <a:rPr lang="en-US" altLang="ko-KR" sz="1200">
                <a:ln w="9525">
                  <a:solidFill>
                    <a:srgbClr val="272d2c">
                      <a:alpha val="0"/>
                    </a:srgbClr>
                  </a:solidFill>
                </a:ln>
                <a:solidFill>
                  <a:srgbClr val="272d2c"/>
                </a:solidFill>
                <a:latin typeface="-윤고딕320"/>
                <a:ea typeface="-윤고딕320"/>
              </a:rPr>
              <a:t>Pay condolences when the lord's horse dies but not</a:t>
            </a:r>
            <a:endParaRPr lang="en-US" altLang="ko-KR" sz="1200">
              <a:ln w="9525">
                <a:solidFill>
                  <a:srgbClr val="272d2c">
                    <a:alpha val="0"/>
                  </a:srgbClr>
                </a:solidFill>
              </a:ln>
              <a:solidFill>
                <a:srgbClr val="272d2c"/>
              </a:solidFill>
              <a:latin typeface="-윤고딕320"/>
              <a:ea typeface="-윤고딕320"/>
            </a:endParaRPr>
          </a:p>
          <a:p>
            <a:pPr lvl="0">
              <a:defRPr lang="ko-KR" altLang="en-US"/>
            </a:pPr>
            <a:r>
              <a:rPr lang="en-US" altLang="ko-KR" sz="1200">
                <a:ln w="9525">
                  <a:solidFill>
                    <a:srgbClr val="272d2c">
                      <a:alpha val="0"/>
                    </a:srgbClr>
                  </a:solidFill>
                </a:ln>
                <a:solidFill>
                  <a:srgbClr val="272d2c"/>
                </a:solidFill>
                <a:latin typeface="-윤고딕320"/>
                <a:ea typeface="-윤고딕320"/>
              </a:rPr>
              <a:t>when the lord dies.</a:t>
            </a:r>
            <a:endParaRPr lang="en-US" altLang="ko-KR" sz="1200">
              <a:ln w="9525">
                <a:solidFill>
                  <a:srgbClr val="272d2c">
                    <a:alpha val="0"/>
                  </a:srgbClr>
                </a:solidFill>
              </a:ln>
              <a:solidFill>
                <a:srgbClr val="272d2c"/>
              </a:solidFill>
              <a:latin typeface="-윤고딕320"/>
              <a:ea typeface="-윤고딕320"/>
            </a:endParaRPr>
          </a:p>
          <a:p>
            <a:pPr lvl="0">
              <a:defRPr lang="ko-KR" altLang="en-US"/>
            </a:pPr>
            <a:endParaRPr lang="ko-KR" altLang="en-US" sz="1200">
              <a:ln w="9525">
                <a:solidFill>
                  <a:srgbClr val="272d2c">
                    <a:alpha val="0"/>
                  </a:srgbClr>
                </a:solidFill>
              </a:ln>
              <a:solidFill>
                <a:srgbClr val="272d2c"/>
              </a:solidFill>
              <a:latin typeface="-윤고딕320"/>
              <a:ea typeface="-윤고딕320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cover dir="r"/>
  </p:transition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"/>
          <p:cNvGrpSpPr/>
          <p:nvPr/>
        </p:nvGrpSpPr>
        <p:grpSpPr>
          <a:xfrm rot="0">
            <a:off x="200827" y="375047"/>
            <a:ext cx="1852763" cy="451723"/>
            <a:chOff x="200827" y="375047"/>
            <a:chExt cx="1852763" cy="451723"/>
          </a:xfrm>
        </p:grpSpPr>
        <p:sp>
          <p:nvSpPr>
            <p:cNvPr id="3" name="TextBox 2"/>
            <p:cNvSpPr txBox="1"/>
            <p:nvPr/>
          </p:nvSpPr>
          <p:spPr>
            <a:xfrm>
              <a:off x="200827" y="375047"/>
              <a:ext cx="1852763" cy="45172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2400" b="1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Rockwell Condensed"/>
                  <a:ea typeface="-윤고딕350"/>
                  <a:cs typeface="Consolas"/>
                </a:rPr>
                <a:t>Made in Yang</a:t>
              </a:r>
              <a:endParaRPr lang="ko-KR" altLang="en-US" sz="24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Rockwell Condensed"/>
                <a:ea typeface="-윤고딕350"/>
                <a:cs typeface="Consolas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236324" y="807684"/>
              <a:ext cx="17433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7" name="TextBox 196"/>
          <p:cNvSpPr txBox="1"/>
          <p:nvPr/>
        </p:nvSpPr>
        <p:spPr>
          <a:xfrm>
            <a:off x="0" y="0"/>
            <a:ext cx="1218603" cy="14291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8800">
                <a:solidFill>
                  <a:srgbClr val="9a00ff"/>
                </a:solidFill>
                <a:latin typeface="Impact"/>
              </a:rPr>
              <a:t>01</a:t>
            </a:r>
            <a:endParaRPr lang="ko-KR" altLang="en-US" sz="8800">
              <a:solidFill>
                <a:srgbClr val="9a00ff"/>
              </a:solidFill>
              <a:latin typeface="Impact"/>
            </a:endParaRPr>
          </a:p>
        </p:txBody>
      </p:sp>
      <p:sp>
        <p:nvSpPr>
          <p:cNvPr id="198" name="직사각형 197"/>
          <p:cNvSpPr/>
          <p:nvPr/>
        </p:nvSpPr>
        <p:spPr>
          <a:xfrm>
            <a:off x="5154389" y="5078794"/>
            <a:ext cx="3833038" cy="1434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>
                <a:ln w="9525">
                  <a:solidFill>
                    <a:srgbClr val="272d2c">
                      <a:alpha val="0"/>
                    </a:srgbClr>
                  </a:solidFill>
                </a:ln>
                <a:solidFill>
                  <a:srgbClr val="272d2c"/>
                </a:solidFill>
                <a:latin typeface="-윤고딕320"/>
                <a:ea typeface="-윤고딕320"/>
              </a:rPr>
              <a:t>Theunleashed</a:t>
            </a:r>
            <a:r>
              <a:rPr lang="en-US" altLang="ko-KR" sz="1200" b="1">
                <a:ln w="9525">
                  <a:solidFill>
                    <a:srgbClr val="272d2c">
                      <a:alpha val="0"/>
                    </a:srgbClr>
                  </a:solidFill>
                </a:ln>
                <a:solidFill>
                  <a:srgbClr val="272d2c"/>
                </a:solidFill>
                <a:latin typeface="-윤고딕320"/>
                <a:ea typeface="-윤고딕320"/>
              </a:rPr>
              <a:t> </a:t>
            </a:r>
            <a:r>
              <a:rPr lang="en-US" altLang="ko-KR" sz="1200">
                <a:ln w="9525">
                  <a:solidFill>
                    <a:srgbClr val="272d2c">
                      <a:alpha val="0"/>
                    </a:srgbClr>
                  </a:solidFill>
                </a:ln>
                <a:solidFill>
                  <a:srgbClr val="272d2c"/>
                </a:solidFill>
                <a:latin typeface="-윤고딕320"/>
                <a:ea typeface="-윤고딕320"/>
              </a:rPr>
              <a:t>power of the atom has changed </a:t>
            </a:r>
            <a:endParaRPr lang="en-US" altLang="ko-KR" sz="1200">
              <a:ln w="9525">
                <a:solidFill>
                  <a:srgbClr val="272d2c">
                    <a:alpha val="0"/>
                  </a:srgbClr>
                </a:solidFill>
              </a:ln>
              <a:solidFill>
                <a:srgbClr val="272d2c"/>
              </a:solidFill>
              <a:latin typeface="-윤고딕320"/>
              <a:ea typeface="-윤고딕320"/>
            </a:endParaRPr>
          </a:p>
          <a:p>
            <a:pPr lvl="0">
              <a:defRPr lang="ko-KR" altLang="en-US"/>
            </a:pPr>
            <a:r>
              <a:rPr lang="en-US" altLang="ko-KR" sz="1200">
                <a:ln w="9525">
                  <a:solidFill>
                    <a:srgbClr val="272d2c">
                      <a:alpha val="0"/>
                    </a:srgbClr>
                  </a:solidFill>
                </a:ln>
                <a:solidFill>
                  <a:srgbClr val="272d2c"/>
                </a:solidFill>
                <a:latin typeface="-윤고딕320"/>
                <a:ea typeface="-윤고딕320"/>
              </a:rPr>
              <a:t>everything save our modes ofthinking, and we thus</a:t>
            </a:r>
            <a:endParaRPr lang="en-US" altLang="ko-KR" sz="1200">
              <a:ln w="9525">
                <a:solidFill>
                  <a:srgbClr val="272d2c">
                    <a:alpha val="0"/>
                  </a:srgbClr>
                </a:solidFill>
              </a:ln>
              <a:solidFill>
                <a:srgbClr val="272d2c"/>
              </a:solidFill>
              <a:latin typeface="-윤고딕320"/>
              <a:ea typeface="-윤고딕320"/>
            </a:endParaRPr>
          </a:p>
          <a:p>
            <a:pPr lvl="0">
              <a:defRPr lang="ko-KR" altLang="en-US"/>
            </a:pPr>
            <a:r>
              <a:rPr lang="en-US" altLang="ko-KR" sz="1200">
                <a:ln w="9525">
                  <a:solidFill>
                    <a:srgbClr val="272d2c">
                      <a:alpha val="0"/>
                    </a:srgbClr>
                  </a:solidFill>
                </a:ln>
                <a:solidFill>
                  <a:srgbClr val="272d2c"/>
                </a:solidFill>
                <a:latin typeface="-윤고딕320"/>
                <a:ea typeface="-윤고딕320"/>
              </a:rPr>
              <a:t>drift toward unparalleled catastrophes. </a:t>
            </a:r>
            <a:endParaRPr lang="en-US" altLang="ko-KR" sz="1200">
              <a:ln w="9525">
                <a:solidFill>
                  <a:srgbClr val="272d2c">
                    <a:alpha val="0"/>
                  </a:srgbClr>
                </a:solidFill>
              </a:ln>
              <a:solidFill>
                <a:srgbClr val="272d2c"/>
              </a:solidFill>
              <a:latin typeface="-윤고딕320"/>
              <a:ea typeface="-윤고딕320"/>
            </a:endParaRPr>
          </a:p>
          <a:p>
            <a:pPr lvl="0">
              <a:defRPr lang="ko-KR" altLang="en-US"/>
            </a:pPr>
            <a:endParaRPr lang="en-US" altLang="ko-KR" sz="1200">
              <a:ln w="9525">
                <a:solidFill>
                  <a:srgbClr val="272d2c">
                    <a:alpha val="0"/>
                  </a:srgbClr>
                </a:solidFill>
              </a:ln>
              <a:solidFill>
                <a:srgbClr val="272d2c"/>
              </a:solidFill>
              <a:latin typeface="-윤고딕320"/>
              <a:ea typeface="-윤고딕320"/>
            </a:endParaRPr>
          </a:p>
          <a:p>
            <a:pPr lvl="0">
              <a:defRPr lang="ko-KR" altLang="en-US"/>
            </a:pPr>
            <a:r>
              <a:rPr lang="en-US" altLang="ko-KR" sz="1200">
                <a:ln w="9525">
                  <a:solidFill>
                    <a:srgbClr val="272d2c">
                      <a:alpha val="0"/>
                    </a:srgbClr>
                  </a:solidFill>
                </a:ln>
                <a:solidFill>
                  <a:srgbClr val="272d2c"/>
                </a:solidFill>
                <a:latin typeface="-윤고딕320"/>
                <a:ea typeface="-윤고딕320"/>
              </a:rPr>
              <a:t>Pay condolences when the lord's horse dies but not</a:t>
            </a:r>
            <a:endParaRPr lang="en-US" altLang="ko-KR" sz="1200">
              <a:ln w="9525">
                <a:solidFill>
                  <a:srgbClr val="272d2c">
                    <a:alpha val="0"/>
                  </a:srgbClr>
                </a:solidFill>
              </a:ln>
              <a:solidFill>
                <a:srgbClr val="272d2c"/>
              </a:solidFill>
              <a:latin typeface="-윤고딕320"/>
              <a:ea typeface="-윤고딕320"/>
            </a:endParaRPr>
          </a:p>
          <a:p>
            <a:pPr lvl="0">
              <a:defRPr lang="ko-KR" altLang="en-US"/>
            </a:pPr>
            <a:r>
              <a:rPr lang="en-US" altLang="ko-KR" sz="1200">
                <a:ln w="9525">
                  <a:solidFill>
                    <a:srgbClr val="272d2c">
                      <a:alpha val="0"/>
                    </a:srgbClr>
                  </a:solidFill>
                </a:ln>
                <a:solidFill>
                  <a:srgbClr val="272d2c"/>
                </a:solidFill>
                <a:latin typeface="-윤고딕320"/>
                <a:ea typeface="-윤고딕320"/>
              </a:rPr>
              <a:t>when the lord dies.</a:t>
            </a:r>
            <a:endParaRPr lang="en-US" altLang="ko-KR" sz="1200">
              <a:ln w="9525">
                <a:solidFill>
                  <a:srgbClr val="272d2c">
                    <a:alpha val="0"/>
                  </a:srgbClr>
                </a:solidFill>
              </a:ln>
              <a:solidFill>
                <a:srgbClr val="272d2c"/>
              </a:solidFill>
              <a:latin typeface="-윤고딕320"/>
              <a:ea typeface="-윤고딕320"/>
            </a:endParaRPr>
          </a:p>
          <a:p>
            <a:pPr lvl="0">
              <a:defRPr lang="ko-KR" altLang="en-US"/>
            </a:pPr>
            <a:endParaRPr lang="ko-KR" altLang="en-US" sz="1200">
              <a:ln w="9525">
                <a:solidFill>
                  <a:srgbClr val="272d2c">
                    <a:alpha val="0"/>
                  </a:srgbClr>
                </a:solidFill>
              </a:ln>
              <a:solidFill>
                <a:srgbClr val="272d2c"/>
              </a:solidFill>
              <a:latin typeface="-윤고딕320"/>
              <a:ea typeface="-윤고딕320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cover dir="r"/>
  </p:transition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"/>
          <p:cNvGrpSpPr/>
          <p:nvPr/>
        </p:nvGrpSpPr>
        <p:grpSpPr>
          <a:xfrm rot="0">
            <a:off x="200827" y="375047"/>
            <a:ext cx="1852763" cy="451723"/>
            <a:chOff x="200827" y="375047"/>
            <a:chExt cx="1852763" cy="451723"/>
          </a:xfrm>
        </p:grpSpPr>
        <p:sp>
          <p:nvSpPr>
            <p:cNvPr id="3" name="TextBox 2"/>
            <p:cNvSpPr txBox="1"/>
            <p:nvPr/>
          </p:nvSpPr>
          <p:spPr>
            <a:xfrm>
              <a:off x="200827" y="375047"/>
              <a:ext cx="1852763" cy="45172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2400" b="1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Rockwell Condensed"/>
                  <a:ea typeface="-윤고딕350"/>
                  <a:cs typeface="Consolas"/>
                </a:rPr>
                <a:t>Made in Yang</a:t>
              </a:r>
              <a:endParaRPr lang="ko-KR" altLang="en-US" sz="24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Rockwell Condensed"/>
                <a:ea typeface="-윤고딕350"/>
                <a:cs typeface="Consolas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236324" y="807684"/>
              <a:ext cx="17433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7" name="TextBox 196"/>
          <p:cNvSpPr txBox="1"/>
          <p:nvPr/>
        </p:nvSpPr>
        <p:spPr>
          <a:xfrm>
            <a:off x="0" y="0"/>
            <a:ext cx="1218603" cy="14291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8800">
                <a:solidFill>
                  <a:srgbClr val="9a00ff"/>
                </a:solidFill>
                <a:latin typeface="Impact"/>
              </a:rPr>
              <a:t>01</a:t>
            </a:r>
            <a:endParaRPr lang="ko-KR" altLang="en-US" sz="8800">
              <a:solidFill>
                <a:srgbClr val="9a00ff"/>
              </a:solidFill>
              <a:latin typeface="Impact"/>
            </a:endParaRPr>
          </a:p>
        </p:txBody>
      </p:sp>
      <p:sp>
        <p:nvSpPr>
          <p:cNvPr id="198" name="직사각형 197"/>
          <p:cNvSpPr/>
          <p:nvPr/>
        </p:nvSpPr>
        <p:spPr>
          <a:xfrm>
            <a:off x="5154389" y="5078794"/>
            <a:ext cx="3833038" cy="1434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>
                <a:ln w="9525">
                  <a:solidFill>
                    <a:srgbClr val="272d2c">
                      <a:alpha val="0"/>
                    </a:srgbClr>
                  </a:solidFill>
                </a:ln>
                <a:solidFill>
                  <a:srgbClr val="272d2c"/>
                </a:solidFill>
                <a:latin typeface="-윤고딕320"/>
                <a:ea typeface="-윤고딕320"/>
              </a:rPr>
              <a:t>Theunleashed</a:t>
            </a:r>
            <a:r>
              <a:rPr lang="en-US" altLang="ko-KR" sz="1200" b="1">
                <a:ln w="9525">
                  <a:solidFill>
                    <a:srgbClr val="272d2c">
                      <a:alpha val="0"/>
                    </a:srgbClr>
                  </a:solidFill>
                </a:ln>
                <a:solidFill>
                  <a:srgbClr val="272d2c"/>
                </a:solidFill>
                <a:latin typeface="-윤고딕320"/>
                <a:ea typeface="-윤고딕320"/>
              </a:rPr>
              <a:t> </a:t>
            </a:r>
            <a:r>
              <a:rPr lang="en-US" altLang="ko-KR" sz="1200">
                <a:ln w="9525">
                  <a:solidFill>
                    <a:srgbClr val="272d2c">
                      <a:alpha val="0"/>
                    </a:srgbClr>
                  </a:solidFill>
                </a:ln>
                <a:solidFill>
                  <a:srgbClr val="272d2c"/>
                </a:solidFill>
                <a:latin typeface="-윤고딕320"/>
                <a:ea typeface="-윤고딕320"/>
              </a:rPr>
              <a:t>power of the atom has changed </a:t>
            </a:r>
            <a:endParaRPr lang="en-US" altLang="ko-KR" sz="1200">
              <a:ln w="9525">
                <a:solidFill>
                  <a:srgbClr val="272d2c">
                    <a:alpha val="0"/>
                  </a:srgbClr>
                </a:solidFill>
              </a:ln>
              <a:solidFill>
                <a:srgbClr val="272d2c"/>
              </a:solidFill>
              <a:latin typeface="-윤고딕320"/>
              <a:ea typeface="-윤고딕320"/>
            </a:endParaRPr>
          </a:p>
          <a:p>
            <a:pPr lvl="0">
              <a:defRPr lang="ko-KR" altLang="en-US"/>
            </a:pPr>
            <a:r>
              <a:rPr lang="en-US" altLang="ko-KR" sz="1200">
                <a:ln w="9525">
                  <a:solidFill>
                    <a:srgbClr val="272d2c">
                      <a:alpha val="0"/>
                    </a:srgbClr>
                  </a:solidFill>
                </a:ln>
                <a:solidFill>
                  <a:srgbClr val="272d2c"/>
                </a:solidFill>
                <a:latin typeface="-윤고딕320"/>
                <a:ea typeface="-윤고딕320"/>
              </a:rPr>
              <a:t>everything save our modes ofthinking, and we thus</a:t>
            </a:r>
            <a:endParaRPr lang="en-US" altLang="ko-KR" sz="1200">
              <a:ln w="9525">
                <a:solidFill>
                  <a:srgbClr val="272d2c">
                    <a:alpha val="0"/>
                  </a:srgbClr>
                </a:solidFill>
              </a:ln>
              <a:solidFill>
                <a:srgbClr val="272d2c"/>
              </a:solidFill>
              <a:latin typeface="-윤고딕320"/>
              <a:ea typeface="-윤고딕320"/>
            </a:endParaRPr>
          </a:p>
          <a:p>
            <a:pPr lvl="0">
              <a:defRPr lang="ko-KR" altLang="en-US"/>
            </a:pPr>
            <a:r>
              <a:rPr lang="en-US" altLang="ko-KR" sz="1200">
                <a:ln w="9525">
                  <a:solidFill>
                    <a:srgbClr val="272d2c">
                      <a:alpha val="0"/>
                    </a:srgbClr>
                  </a:solidFill>
                </a:ln>
                <a:solidFill>
                  <a:srgbClr val="272d2c"/>
                </a:solidFill>
                <a:latin typeface="-윤고딕320"/>
                <a:ea typeface="-윤고딕320"/>
              </a:rPr>
              <a:t>drift toward unparalleled catastrophes. </a:t>
            </a:r>
            <a:endParaRPr lang="en-US" altLang="ko-KR" sz="1200">
              <a:ln w="9525">
                <a:solidFill>
                  <a:srgbClr val="272d2c">
                    <a:alpha val="0"/>
                  </a:srgbClr>
                </a:solidFill>
              </a:ln>
              <a:solidFill>
                <a:srgbClr val="272d2c"/>
              </a:solidFill>
              <a:latin typeface="-윤고딕320"/>
              <a:ea typeface="-윤고딕320"/>
            </a:endParaRPr>
          </a:p>
          <a:p>
            <a:pPr lvl="0">
              <a:defRPr lang="ko-KR" altLang="en-US"/>
            </a:pPr>
            <a:endParaRPr lang="en-US" altLang="ko-KR" sz="1200">
              <a:ln w="9525">
                <a:solidFill>
                  <a:srgbClr val="272d2c">
                    <a:alpha val="0"/>
                  </a:srgbClr>
                </a:solidFill>
              </a:ln>
              <a:solidFill>
                <a:srgbClr val="272d2c"/>
              </a:solidFill>
              <a:latin typeface="-윤고딕320"/>
              <a:ea typeface="-윤고딕320"/>
            </a:endParaRPr>
          </a:p>
          <a:p>
            <a:pPr lvl="0">
              <a:defRPr lang="ko-KR" altLang="en-US"/>
            </a:pPr>
            <a:r>
              <a:rPr lang="en-US" altLang="ko-KR" sz="1200">
                <a:ln w="9525">
                  <a:solidFill>
                    <a:srgbClr val="272d2c">
                      <a:alpha val="0"/>
                    </a:srgbClr>
                  </a:solidFill>
                </a:ln>
                <a:solidFill>
                  <a:srgbClr val="272d2c"/>
                </a:solidFill>
                <a:latin typeface="-윤고딕320"/>
                <a:ea typeface="-윤고딕320"/>
              </a:rPr>
              <a:t>Pay condolences when the lord's horse dies but not</a:t>
            </a:r>
            <a:endParaRPr lang="en-US" altLang="ko-KR" sz="1200">
              <a:ln w="9525">
                <a:solidFill>
                  <a:srgbClr val="272d2c">
                    <a:alpha val="0"/>
                  </a:srgbClr>
                </a:solidFill>
              </a:ln>
              <a:solidFill>
                <a:srgbClr val="272d2c"/>
              </a:solidFill>
              <a:latin typeface="-윤고딕320"/>
              <a:ea typeface="-윤고딕320"/>
            </a:endParaRPr>
          </a:p>
          <a:p>
            <a:pPr lvl="0">
              <a:defRPr lang="ko-KR" altLang="en-US"/>
            </a:pPr>
            <a:r>
              <a:rPr lang="en-US" altLang="ko-KR" sz="1200">
                <a:ln w="9525">
                  <a:solidFill>
                    <a:srgbClr val="272d2c">
                      <a:alpha val="0"/>
                    </a:srgbClr>
                  </a:solidFill>
                </a:ln>
                <a:solidFill>
                  <a:srgbClr val="272d2c"/>
                </a:solidFill>
                <a:latin typeface="-윤고딕320"/>
                <a:ea typeface="-윤고딕320"/>
              </a:rPr>
              <a:t>when the lord dies.</a:t>
            </a:r>
            <a:endParaRPr lang="en-US" altLang="ko-KR" sz="1200">
              <a:ln w="9525">
                <a:solidFill>
                  <a:srgbClr val="272d2c">
                    <a:alpha val="0"/>
                  </a:srgbClr>
                </a:solidFill>
              </a:ln>
              <a:solidFill>
                <a:srgbClr val="272d2c"/>
              </a:solidFill>
              <a:latin typeface="-윤고딕320"/>
              <a:ea typeface="-윤고딕320"/>
            </a:endParaRPr>
          </a:p>
          <a:p>
            <a:pPr lvl="0">
              <a:defRPr lang="ko-KR" altLang="en-US"/>
            </a:pPr>
            <a:endParaRPr lang="ko-KR" altLang="en-US" sz="1200">
              <a:ln w="9525">
                <a:solidFill>
                  <a:srgbClr val="272d2c">
                    <a:alpha val="0"/>
                  </a:srgbClr>
                </a:solidFill>
              </a:ln>
              <a:solidFill>
                <a:srgbClr val="272d2c"/>
              </a:solidFill>
              <a:latin typeface="-윤고딕320"/>
              <a:ea typeface="-윤고딕320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cover dir="r"/>
  </p:transition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"/>
          <p:cNvGrpSpPr/>
          <p:nvPr/>
        </p:nvGrpSpPr>
        <p:grpSpPr>
          <a:xfrm rot="0">
            <a:off x="200827" y="375047"/>
            <a:ext cx="1852763" cy="451723"/>
            <a:chOff x="200827" y="375047"/>
            <a:chExt cx="1852763" cy="451723"/>
          </a:xfrm>
        </p:grpSpPr>
        <p:sp>
          <p:nvSpPr>
            <p:cNvPr id="3" name="TextBox 2"/>
            <p:cNvSpPr txBox="1"/>
            <p:nvPr/>
          </p:nvSpPr>
          <p:spPr>
            <a:xfrm>
              <a:off x="200827" y="375047"/>
              <a:ext cx="1852763" cy="45172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2400" b="1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Rockwell Condensed"/>
                  <a:ea typeface="-윤고딕350"/>
                  <a:cs typeface="Consolas"/>
                </a:rPr>
                <a:t>Made in Yang</a:t>
              </a:r>
              <a:endParaRPr lang="ko-KR" altLang="en-US" sz="24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Rockwell Condensed"/>
                <a:ea typeface="-윤고딕350"/>
                <a:cs typeface="Consolas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236324" y="807684"/>
              <a:ext cx="17433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7" name="TextBox 196"/>
          <p:cNvSpPr txBox="1"/>
          <p:nvPr/>
        </p:nvSpPr>
        <p:spPr>
          <a:xfrm>
            <a:off x="0" y="0"/>
            <a:ext cx="1218603" cy="14291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8800">
                <a:solidFill>
                  <a:srgbClr val="9a00ff"/>
                </a:solidFill>
                <a:latin typeface="Impact"/>
              </a:rPr>
              <a:t>01</a:t>
            </a:r>
            <a:endParaRPr lang="ko-KR" altLang="en-US" sz="8800">
              <a:solidFill>
                <a:srgbClr val="9a00ff"/>
              </a:solidFill>
              <a:latin typeface="Impact"/>
            </a:endParaRPr>
          </a:p>
        </p:txBody>
      </p:sp>
      <p:sp>
        <p:nvSpPr>
          <p:cNvPr id="198" name="직사각형 197"/>
          <p:cNvSpPr/>
          <p:nvPr/>
        </p:nvSpPr>
        <p:spPr>
          <a:xfrm>
            <a:off x="5154389" y="5078794"/>
            <a:ext cx="3833038" cy="1434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>
                <a:ln w="9525">
                  <a:solidFill>
                    <a:srgbClr val="272d2c">
                      <a:alpha val="0"/>
                    </a:srgbClr>
                  </a:solidFill>
                </a:ln>
                <a:solidFill>
                  <a:srgbClr val="272d2c"/>
                </a:solidFill>
                <a:latin typeface="-윤고딕320"/>
                <a:ea typeface="-윤고딕320"/>
              </a:rPr>
              <a:t>Theunleashed</a:t>
            </a:r>
            <a:r>
              <a:rPr lang="en-US" altLang="ko-KR" sz="1200" b="1">
                <a:ln w="9525">
                  <a:solidFill>
                    <a:srgbClr val="272d2c">
                      <a:alpha val="0"/>
                    </a:srgbClr>
                  </a:solidFill>
                </a:ln>
                <a:solidFill>
                  <a:srgbClr val="272d2c"/>
                </a:solidFill>
                <a:latin typeface="-윤고딕320"/>
                <a:ea typeface="-윤고딕320"/>
              </a:rPr>
              <a:t> </a:t>
            </a:r>
            <a:r>
              <a:rPr lang="en-US" altLang="ko-KR" sz="1200">
                <a:ln w="9525">
                  <a:solidFill>
                    <a:srgbClr val="272d2c">
                      <a:alpha val="0"/>
                    </a:srgbClr>
                  </a:solidFill>
                </a:ln>
                <a:solidFill>
                  <a:srgbClr val="272d2c"/>
                </a:solidFill>
                <a:latin typeface="-윤고딕320"/>
                <a:ea typeface="-윤고딕320"/>
              </a:rPr>
              <a:t>power of the atom has changed </a:t>
            </a:r>
            <a:endParaRPr lang="en-US" altLang="ko-KR" sz="1200">
              <a:ln w="9525">
                <a:solidFill>
                  <a:srgbClr val="272d2c">
                    <a:alpha val="0"/>
                  </a:srgbClr>
                </a:solidFill>
              </a:ln>
              <a:solidFill>
                <a:srgbClr val="272d2c"/>
              </a:solidFill>
              <a:latin typeface="-윤고딕320"/>
              <a:ea typeface="-윤고딕320"/>
            </a:endParaRPr>
          </a:p>
          <a:p>
            <a:pPr lvl="0">
              <a:defRPr lang="ko-KR" altLang="en-US"/>
            </a:pPr>
            <a:r>
              <a:rPr lang="en-US" altLang="ko-KR" sz="1200">
                <a:ln w="9525">
                  <a:solidFill>
                    <a:srgbClr val="272d2c">
                      <a:alpha val="0"/>
                    </a:srgbClr>
                  </a:solidFill>
                </a:ln>
                <a:solidFill>
                  <a:srgbClr val="272d2c"/>
                </a:solidFill>
                <a:latin typeface="-윤고딕320"/>
                <a:ea typeface="-윤고딕320"/>
              </a:rPr>
              <a:t>everything save our modes ofthinking, and we thus</a:t>
            </a:r>
            <a:endParaRPr lang="en-US" altLang="ko-KR" sz="1200">
              <a:ln w="9525">
                <a:solidFill>
                  <a:srgbClr val="272d2c">
                    <a:alpha val="0"/>
                  </a:srgbClr>
                </a:solidFill>
              </a:ln>
              <a:solidFill>
                <a:srgbClr val="272d2c"/>
              </a:solidFill>
              <a:latin typeface="-윤고딕320"/>
              <a:ea typeface="-윤고딕320"/>
            </a:endParaRPr>
          </a:p>
          <a:p>
            <a:pPr lvl="0">
              <a:defRPr lang="ko-KR" altLang="en-US"/>
            </a:pPr>
            <a:r>
              <a:rPr lang="en-US" altLang="ko-KR" sz="1200">
                <a:ln w="9525">
                  <a:solidFill>
                    <a:srgbClr val="272d2c">
                      <a:alpha val="0"/>
                    </a:srgbClr>
                  </a:solidFill>
                </a:ln>
                <a:solidFill>
                  <a:srgbClr val="272d2c"/>
                </a:solidFill>
                <a:latin typeface="-윤고딕320"/>
                <a:ea typeface="-윤고딕320"/>
              </a:rPr>
              <a:t>drift toward unparalleled catastrophes. </a:t>
            </a:r>
            <a:endParaRPr lang="en-US" altLang="ko-KR" sz="1200">
              <a:ln w="9525">
                <a:solidFill>
                  <a:srgbClr val="272d2c">
                    <a:alpha val="0"/>
                  </a:srgbClr>
                </a:solidFill>
              </a:ln>
              <a:solidFill>
                <a:srgbClr val="272d2c"/>
              </a:solidFill>
              <a:latin typeface="-윤고딕320"/>
              <a:ea typeface="-윤고딕320"/>
            </a:endParaRPr>
          </a:p>
          <a:p>
            <a:pPr lvl="0">
              <a:defRPr lang="ko-KR" altLang="en-US"/>
            </a:pPr>
            <a:endParaRPr lang="en-US" altLang="ko-KR" sz="1200">
              <a:ln w="9525">
                <a:solidFill>
                  <a:srgbClr val="272d2c">
                    <a:alpha val="0"/>
                  </a:srgbClr>
                </a:solidFill>
              </a:ln>
              <a:solidFill>
                <a:srgbClr val="272d2c"/>
              </a:solidFill>
              <a:latin typeface="-윤고딕320"/>
              <a:ea typeface="-윤고딕320"/>
            </a:endParaRPr>
          </a:p>
          <a:p>
            <a:pPr lvl="0">
              <a:defRPr lang="ko-KR" altLang="en-US"/>
            </a:pPr>
            <a:r>
              <a:rPr lang="en-US" altLang="ko-KR" sz="1200">
                <a:ln w="9525">
                  <a:solidFill>
                    <a:srgbClr val="272d2c">
                      <a:alpha val="0"/>
                    </a:srgbClr>
                  </a:solidFill>
                </a:ln>
                <a:solidFill>
                  <a:srgbClr val="272d2c"/>
                </a:solidFill>
                <a:latin typeface="-윤고딕320"/>
                <a:ea typeface="-윤고딕320"/>
              </a:rPr>
              <a:t>Pay condolences when the lord's horse dies but not</a:t>
            </a:r>
            <a:endParaRPr lang="en-US" altLang="ko-KR" sz="1200">
              <a:ln w="9525">
                <a:solidFill>
                  <a:srgbClr val="272d2c">
                    <a:alpha val="0"/>
                  </a:srgbClr>
                </a:solidFill>
              </a:ln>
              <a:solidFill>
                <a:srgbClr val="272d2c"/>
              </a:solidFill>
              <a:latin typeface="-윤고딕320"/>
              <a:ea typeface="-윤고딕320"/>
            </a:endParaRPr>
          </a:p>
          <a:p>
            <a:pPr lvl="0">
              <a:defRPr lang="ko-KR" altLang="en-US"/>
            </a:pPr>
            <a:r>
              <a:rPr lang="en-US" altLang="ko-KR" sz="1200">
                <a:ln w="9525">
                  <a:solidFill>
                    <a:srgbClr val="272d2c">
                      <a:alpha val="0"/>
                    </a:srgbClr>
                  </a:solidFill>
                </a:ln>
                <a:solidFill>
                  <a:srgbClr val="272d2c"/>
                </a:solidFill>
                <a:latin typeface="-윤고딕320"/>
                <a:ea typeface="-윤고딕320"/>
              </a:rPr>
              <a:t>when the lord dies.</a:t>
            </a:r>
            <a:endParaRPr lang="en-US" altLang="ko-KR" sz="1200">
              <a:ln w="9525">
                <a:solidFill>
                  <a:srgbClr val="272d2c">
                    <a:alpha val="0"/>
                  </a:srgbClr>
                </a:solidFill>
              </a:ln>
              <a:solidFill>
                <a:srgbClr val="272d2c"/>
              </a:solidFill>
              <a:latin typeface="-윤고딕320"/>
              <a:ea typeface="-윤고딕320"/>
            </a:endParaRPr>
          </a:p>
          <a:p>
            <a:pPr lvl="0">
              <a:defRPr lang="ko-KR" altLang="en-US"/>
            </a:pPr>
            <a:endParaRPr lang="ko-KR" altLang="en-US" sz="1200">
              <a:ln w="9525">
                <a:solidFill>
                  <a:srgbClr val="272d2c">
                    <a:alpha val="0"/>
                  </a:srgbClr>
                </a:solidFill>
              </a:ln>
              <a:solidFill>
                <a:srgbClr val="272d2c"/>
              </a:solidFill>
              <a:latin typeface="-윤고딕320"/>
              <a:ea typeface="-윤고딕320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cover dir="r"/>
  </p:transition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e10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109" y="2498898"/>
            <a:ext cx="4721131" cy="533827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34400">
                <a:solidFill>
                  <a:schemeClr val="bg1"/>
                </a:solidFill>
                <a:latin typeface="Impact"/>
              </a:rPr>
              <a:t>02</a:t>
            </a:r>
            <a:endParaRPr lang="ko-KR" altLang="en-US" sz="34400">
              <a:solidFill>
                <a:schemeClr val="bg1"/>
              </a:solidFill>
              <a:latin typeface="Impac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2008" y="4744864"/>
            <a:ext cx="4788024" cy="1015663"/>
          </a:xfrm>
          <a:prstGeom prst="rect">
            <a:avLst/>
          </a:prstGeom>
          <a:solidFill>
            <a:srgbClr val="ffe1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12839" y="4744864"/>
            <a:ext cx="4298201" cy="99680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60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/>
              </a:rPr>
              <a:t>Contet Two</a:t>
            </a:r>
            <a:endParaRPr lang="ko-KR" altLang="en-US" sz="6000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Century Gothic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cover dir="r"/>
  </p:transition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801</ep:Words>
  <ep:PresentationFormat>화면 슬라이드 쇼(4:3)</ep:PresentationFormat>
  <ep:Paragraphs>229</ep:Paragraphs>
  <ep:Slides>45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ep:HeadingPairs>
  <ep:TitlesOfParts>
    <vt:vector size="46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2013-07-19T12:25:01.000</dcterms:created>
  <dc:creator>user</dc:creator>
  <cp:lastModifiedBy>이세정</cp:lastModifiedBy>
  <dcterms:modified xsi:type="dcterms:W3CDTF">2014-10-16T07:38:39.415</dcterms:modified>
  <cp:revision>56</cp:revision>
  <dc:title>PowerPoint 프레젠테이션</dc:title>
</cp:coreProperties>
</file>