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37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9" r:id="rId4"/>
    <p:sldId id="270" r:id="rId5"/>
    <p:sldId id="279" r:id="rId6"/>
    <p:sldId id="283" r:id="rId7"/>
    <p:sldId id="281" r:id="rId8"/>
    <p:sldId id="285" r:id="rId9"/>
    <p:sldId id="284" r:id="rId10"/>
    <p:sldId id="286" r:id="rId11"/>
    <p:sldId id="287" r:id="rId12"/>
    <p:sldId id="288" r:id="rId13"/>
    <p:sldId id="289" r:id="rId14"/>
    <p:sldId id="290" r:id="rId15"/>
    <p:sldId id="291" r:id="rId16"/>
    <p:sldId id="258" r:id="rId17"/>
    <p:sldId id="260" r:id="rId18"/>
    <p:sldId id="262" r:id="rId19"/>
    <p:sldId id="264" r:id="rId20"/>
    <p:sldId id="265" r:id="rId21"/>
    <p:sldId id="266" r:id="rId22"/>
    <p:sldId id="267" r:id="rId23"/>
    <p:sldId id="300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268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6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8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7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3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image" Target="file:///C:\Users\1V994W2\Documents\Tencent%20Files\574576071\FileRecv\&#25340;&#35013;&#32032;&#26448;\&#31616;&#32422;&#28385;&#29256;-60\\9\subject_holdleft_67,116,224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1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1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9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6" name="直接连接符 7"/>
          <p:cNvCxnSpPr/>
          <p:nvPr userDrawn="1">
            <p:custDataLst>
              <p:tags r:id="rId8"/>
            </p:custDataLst>
          </p:nvPr>
        </p:nvCxnSpPr>
        <p:spPr>
          <a:xfrm>
            <a:off x="2831792" y="3065650"/>
            <a:ext cx="597789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2645737" y="1422270"/>
            <a:ext cx="6350000" cy="1440180"/>
          </a:xfrm>
        </p:spPr>
        <p:txBody>
          <a:bodyPr vert="horz" wrap="square" lIns="90170" tIns="46990" rIns="90170" bIns="46990" rtlCol="0" anchor="b" anchorCtr="0">
            <a:normAutofit/>
          </a:bodyPr>
          <a:lstStyle>
            <a:lvl1pPr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4" hasCustomPrompt="1"/>
            <p:custDataLst>
              <p:tags r:id="rId10"/>
            </p:custDataLst>
          </p:nvPr>
        </p:nvSpPr>
        <p:spPr>
          <a:xfrm>
            <a:off x="2831792" y="3268850"/>
            <a:ext cx="5977890" cy="1103630"/>
          </a:xfrm>
        </p:spPr>
        <p:txBody>
          <a:bodyPr vert="horz" wrap="square" lIns="90170" tIns="46990" rIns="90170" bIns="46990" rtlCol="0" anchor="t">
            <a:normAutofit/>
          </a:bodyPr>
          <a:lstStyle>
            <a:lvl1pPr>
              <a:defRPr lang="zh-CN" altLang="en-US" sz="18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2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6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 idx="14" hasCustomPrompt="1"/>
            <p:custDataLst>
              <p:tags r:id="rId8"/>
            </p:custDataLst>
          </p:nvPr>
        </p:nvSpPr>
        <p:spPr>
          <a:xfrm>
            <a:off x="3590883" y="2252773"/>
            <a:ext cx="5365750" cy="1398905"/>
          </a:xfrm>
        </p:spPr>
        <p:txBody>
          <a:bodyPr vert="horz" wrap="square" lIns="90170" tIns="46990" rIns="90170" bIns="0" rtlCol="0" anchor="b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3590250" y="3862499"/>
            <a:ext cx="5366385" cy="448945"/>
          </a:xfrm>
          <a:prstGeom prst="rect">
            <a:avLst/>
          </a:prstGeom>
        </p:spPr>
        <p:txBody>
          <a:bodyPr vert="horz" wrap="square" lIns="90170" tIns="46990" rIns="90170" bIns="4699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单击此处编辑文本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6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5030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354923"/>
            <a:ext cx="720090" cy="503077"/>
          </a:xfrm>
          <a:prstGeom prst="rect">
            <a:avLst/>
          </a:prstGeom>
        </p:spPr>
      </p:pic>
      <p:pic>
        <p:nvPicPr>
          <p:cNvPr id="10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423432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726078"/>
            <a:ext cx="1620202" cy="1131922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880222"/>
            <a:ext cx="1620202" cy="9777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7" name="矩形 8"/>
          <p:cNvSpPr/>
          <p:nvPr userDrawn="1"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3858260" y="4233228"/>
            <a:ext cx="4475480" cy="730250"/>
          </a:xfrm>
        </p:spPr>
        <p:txBody>
          <a:bodyPr vert="horz" wrap="square" lIns="90170" tIns="0" rIns="90170" bIns="46990" rtlCol="0">
            <a:normAutofit/>
          </a:bodyPr>
          <a:lstStyle>
            <a:lvl1pPr>
              <a:defRPr kumimoji="0" lang="zh-CN" altLang="en-US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ctrTitle" idx="14" hasCustomPrompt="1"/>
            <p:custDataLst>
              <p:tags r:id="rId13"/>
            </p:custDataLst>
          </p:nvPr>
        </p:nvSpPr>
        <p:spPr>
          <a:xfrm>
            <a:off x="3858260" y="3406457"/>
            <a:ext cx="4475480" cy="688340"/>
          </a:xfrm>
        </p:spPr>
        <p:txBody>
          <a:bodyPr vert="horz" wrap="square" lIns="90170" tIns="46990" rIns="90170" bIns="0" rtlCol="0" anchor="b" anchorCtr="0">
            <a:normAutofit/>
          </a:bodyPr>
          <a:lstStyle>
            <a:lvl1pPr>
              <a:defRPr kumimoji="0" lang="zh-CN" altLang="en-US" sz="2800" b="0" i="0" spc="3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10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354923"/>
            <a:ext cx="720090" cy="5030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03077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345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image" Target="../media/image31.png"/><Relationship Id="rId1" Type="http://schemas.openxmlformats.org/officeDocument/2006/relationships/tags" Target="../tags/tag21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17.xml"/><Relationship Id="rId2" Type="http://schemas.openxmlformats.org/officeDocument/2006/relationships/image" Target="../media/image32.png"/><Relationship Id="rId1" Type="http://schemas.openxmlformats.org/officeDocument/2006/relationships/tags" Target="../tags/tag21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219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tags" Target="../tags/tag21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21.xml"/><Relationship Id="rId2" Type="http://schemas.openxmlformats.org/officeDocument/2006/relationships/image" Target="../media/image35.png"/><Relationship Id="rId1" Type="http://schemas.openxmlformats.org/officeDocument/2006/relationships/tags" Target="../tags/tag22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30.xml"/><Relationship Id="rId8" Type="http://schemas.openxmlformats.org/officeDocument/2006/relationships/tags" Target="../tags/tag229.xml"/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4" Type="http://schemas.openxmlformats.org/officeDocument/2006/relationships/slideLayout" Target="../slideLayouts/slideLayout6.xml"/><Relationship Id="rId23" Type="http://schemas.openxmlformats.org/officeDocument/2006/relationships/tags" Target="../tags/tag241.xml"/><Relationship Id="rId22" Type="http://schemas.openxmlformats.org/officeDocument/2006/relationships/image" Target="../media/image38.png"/><Relationship Id="rId21" Type="http://schemas.openxmlformats.org/officeDocument/2006/relationships/image" Target="../media/image37.svg"/><Relationship Id="rId20" Type="http://schemas.openxmlformats.org/officeDocument/2006/relationships/image" Target="../media/image36.png"/><Relationship Id="rId2" Type="http://schemas.openxmlformats.org/officeDocument/2006/relationships/tags" Target="../tags/tag223.xml"/><Relationship Id="rId19" Type="http://schemas.openxmlformats.org/officeDocument/2006/relationships/tags" Target="../tags/tag240.xml"/><Relationship Id="rId18" Type="http://schemas.openxmlformats.org/officeDocument/2006/relationships/tags" Target="../tags/tag239.xml"/><Relationship Id="rId17" Type="http://schemas.openxmlformats.org/officeDocument/2006/relationships/tags" Target="../tags/tag238.xml"/><Relationship Id="rId16" Type="http://schemas.openxmlformats.org/officeDocument/2006/relationships/tags" Target="../tags/tag237.xml"/><Relationship Id="rId15" Type="http://schemas.openxmlformats.org/officeDocument/2006/relationships/tags" Target="../tags/tag236.xml"/><Relationship Id="rId14" Type="http://schemas.openxmlformats.org/officeDocument/2006/relationships/tags" Target="../tags/tag235.xml"/><Relationship Id="rId13" Type="http://schemas.openxmlformats.org/officeDocument/2006/relationships/tags" Target="../tags/tag234.xml"/><Relationship Id="rId12" Type="http://schemas.openxmlformats.org/officeDocument/2006/relationships/tags" Target="../tags/tag233.xml"/><Relationship Id="rId11" Type="http://schemas.openxmlformats.org/officeDocument/2006/relationships/tags" Target="../tags/tag232.xml"/><Relationship Id="rId10" Type="http://schemas.openxmlformats.org/officeDocument/2006/relationships/tags" Target="../tags/tag231.xml"/><Relationship Id="rId1" Type="http://schemas.openxmlformats.org/officeDocument/2006/relationships/tags" Target="../tags/tag22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50.xml"/><Relationship Id="rId8" Type="http://schemas.openxmlformats.org/officeDocument/2006/relationships/tags" Target="../tags/tag249.xml"/><Relationship Id="rId7" Type="http://schemas.openxmlformats.org/officeDocument/2006/relationships/tags" Target="../tags/tag248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252.xml"/><Relationship Id="rId10" Type="http://schemas.openxmlformats.org/officeDocument/2006/relationships/tags" Target="../tags/tag251.xml"/><Relationship Id="rId1" Type="http://schemas.openxmlformats.org/officeDocument/2006/relationships/tags" Target="../tags/tag24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56.xml"/><Relationship Id="rId2" Type="http://schemas.openxmlformats.org/officeDocument/2006/relationships/image" Target="../media/image39.png"/><Relationship Id="rId1" Type="http://schemas.openxmlformats.org/officeDocument/2006/relationships/tags" Target="../tags/tag255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259.xml"/><Relationship Id="rId4" Type="http://schemas.openxmlformats.org/officeDocument/2006/relationships/image" Target="../media/image41.png"/><Relationship Id="rId3" Type="http://schemas.openxmlformats.org/officeDocument/2006/relationships/tags" Target="../tags/tag258.xml"/><Relationship Id="rId2" Type="http://schemas.openxmlformats.org/officeDocument/2006/relationships/image" Target="../media/image40.png"/><Relationship Id="rId1" Type="http://schemas.openxmlformats.org/officeDocument/2006/relationships/tags" Target="../tags/tag25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1.xml"/><Relationship Id="rId1" Type="http://schemas.openxmlformats.org/officeDocument/2006/relationships/tags" Target="../tags/tag26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3" Type="http://schemas.openxmlformats.org/officeDocument/2006/relationships/slideLayout" Target="../slideLayouts/slideLayout6.xml"/><Relationship Id="rId32" Type="http://schemas.openxmlformats.org/officeDocument/2006/relationships/tags" Target="../tags/tag165.xml"/><Relationship Id="rId31" Type="http://schemas.openxmlformats.org/officeDocument/2006/relationships/tags" Target="../tags/tag164.xml"/><Relationship Id="rId30" Type="http://schemas.openxmlformats.org/officeDocument/2006/relationships/tags" Target="../tags/tag163.xml"/><Relationship Id="rId3" Type="http://schemas.openxmlformats.org/officeDocument/2006/relationships/tags" Target="../tags/tag148.xml"/><Relationship Id="rId29" Type="http://schemas.openxmlformats.org/officeDocument/2006/relationships/tags" Target="../tags/tag162.xml"/><Relationship Id="rId28" Type="http://schemas.openxmlformats.org/officeDocument/2006/relationships/tags" Target="../tags/tag161.xml"/><Relationship Id="rId27" Type="http://schemas.openxmlformats.org/officeDocument/2006/relationships/tags" Target="../tags/tag160.xml"/><Relationship Id="rId26" Type="http://schemas.openxmlformats.org/officeDocument/2006/relationships/tags" Target="../tags/tag159.xml"/><Relationship Id="rId25" Type="http://schemas.openxmlformats.org/officeDocument/2006/relationships/image" Target="../media/image20.svg"/><Relationship Id="rId24" Type="http://schemas.openxmlformats.org/officeDocument/2006/relationships/image" Target="../media/image19.png"/><Relationship Id="rId23" Type="http://schemas.openxmlformats.org/officeDocument/2006/relationships/tags" Target="../tags/tag158.xml"/><Relationship Id="rId22" Type="http://schemas.openxmlformats.org/officeDocument/2006/relationships/image" Target="../media/image18.svg"/><Relationship Id="rId21" Type="http://schemas.openxmlformats.org/officeDocument/2006/relationships/image" Target="../media/image17.png"/><Relationship Id="rId20" Type="http://schemas.openxmlformats.org/officeDocument/2006/relationships/tags" Target="../tags/tag157.xml"/><Relationship Id="rId2" Type="http://schemas.openxmlformats.org/officeDocument/2006/relationships/tags" Target="../tags/tag147.xml"/><Relationship Id="rId19" Type="http://schemas.openxmlformats.org/officeDocument/2006/relationships/image" Target="../media/image16.svg"/><Relationship Id="rId18" Type="http://schemas.openxmlformats.org/officeDocument/2006/relationships/image" Target="../media/image15.png"/><Relationship Id="rId17" Type="http://schemas.openxmlformats.org/officeDocument/2006/relationships/tags" Target="../tags/tag156.xml"/><Relationship Id="rId16" Type="http://schemas.openxmlformats.org/officeDocument/2006/relationships/image" Target="../media/image14.svg"/><Relationship Id="rId15" Type="http://schemas.openxmlformats.org/officeDocument/2006/relationships/image" Target="../media/image13.png"/><Relationship Id="rId14" Type="http://schemas.openxmlformats.org/officeDocument/2006/relationships/tags" Target="../tags/tag155.xml"/><Relationship Id="rId13" Type="http://schemas.openxmlformats.org/officeDocument/2006/relationships/image" Target="../media/image12.svg"/><Relationship Id="rId12" Type="http://schemas.openxmlformats.org/officeDocument/2006/relationships/image" Target="../media/image11.png"/><Relationship Id="rId11" Type="http://schemas.openxmlformats.org/officeDocument/2006/relationships/tags" Target="../tags/tag154.xml"/><Relationship Id="rId10" Type="http://schemas.openxmlformats.org/officeDocument/2006/relationships/image" Target="../media/image10.svg"/><Relationship Id="rId1" Type="http://schemas.openxmlformats.org/officeDocument/2006/relationships/tags" Target="../tags/tag146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263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tags" Target="../tags/tag26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" Type="http://schemas.openxmlformats.org/officeDocument/2006/relationships/image" Target="../media/image44.png"/><Relationship Id="rId1" Type="http://schemas.openxmlformats.org/officeDocument/2006/relationships/tags" Target="../tags/tag26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6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4" Type="http://schemas.openxmlformats.org/officeDocument/2006/relationships/slideLayout" Target="../slideLayouts/slideLayout6.xml"/><Relationship Id="rId23" Type="http://schemas.openxmlformats.org/officeDocument/2006/relationships/tags" Target="../tags/tag184.xml"/><Relationship Id="rId22" Type="http://schemas.openxmlformats.org/officeDocument/2006/relationships/image" Target="../media/image26.svg"/><Relationship Id="rId21" Type="http://schemas.openxmlformats.org/officeDocument/2006/relationships/image" Target="../media/image25.png"/><Relationship Id="rId20" Type="http://schemas.openxmlformats.org/officeDocument/2006/relationships/tags" Target="../tags/tag183.xml"/><Relationship Id="rId2" Type="http://schemas.openxmlformats.org/officeDocument/2006/relationships/tags" Target="../tags/tag169.xml"/><Relationship Id="rId19" Type="http://schemas.openxmlformats.org/officeDocument/2006/relationships/image" Target="../media/image24.svg"/><Relationship Id="rId18" Type="http://schemas.openxmlformats.org/officeDocument/2006/relationships/image" Target="../media/image23.png"/><Relationship Id="rId17" Type="http://schemas.openxmlformats.org/officeDocument/2006/relationships/tags" Target="../tags/tag182.xml"/><Relationship Id="rId16" Type="http://schemas.openxmlformats.org/officeDocument/2006/relationships/tags" Target="../tags/tag181.xml"/><Relationship Id="rId15" Type="http://schemas.openxmlformats.org/officeDocument/2006/relationships/tags" Target="../tags/tag180.xml"/><Relationship Id="rId14" Type="http://schemas.openxmlformats.org/officeDocument/2006/relationships/image" Target="../media/image22.svg"/><Relationship Id="rId13" Type="http://schemas.openxmlformats.org/officeDocument/2006/relationships/image" Target="../media/image21.png"/><Relationship Id="rId12" Type="http://schemas.openxmlformats.org/officeDocument/2006/relationships/tags" Target="../tags/tag179.xml"/><Relationship Id="rId11" Type="http://schemas.openxmlformats.org/officeDocument/2006/relationships/tags" Target="../tags/tag178.xml"/><Relationship Id="rId10" Type="http://schemas.openxmlformats.org/officeDocument/2006/relationships/tags" Target="../tags/tag177.xml"/><Relationship Id="rId1" Type="http://schemas.openxmlformats.org/officeDocument/2006/relationships/tags" Target="../tags/tag1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186.xml"/><Relationship Id="rId2" Type="http://schemas.openxmlformats.org/officeDocument/2006/relationships/image" Target="../media/image27.png"/><Relationship Id="rId1" Type="http://schemas.openxmlformats.org/officeDocument/2006/relationships/tags" Target="../tags/tag18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95.xml"/><Relationship Id="rId8" Type="http://schemas.openxmlformats.org/officeDocument/2006/relationships/tags" Target="../tags/tag194.xml"/><Relationship Id="rId7" Type="http://schemas.openxmlformats.org/officeDocument/2006/relationships/tags" Target="../tags/tag193.x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8" Type="http://schemas.openxmlformats.org/officeDocument/2006/relationships/slideLayout" Target="../slideLayouts/slideLayout6.xml"/><Relationship Id="rId17" Type="http://schemas.openxmlformats.org/officeDocument/2006/relationships/tags" Target="../tags/tag203.xml"/><Relationship Id="rId16" Type="http://schemas.openxmlformats.org/officeDocument/2006/relationships/tags" Target="../tags/tag202.xml"/><Relationship Id="rId15" Type="http://schemas.openxmlformats.org/officeDocument/2006/relationships/tags" Target="../tags/tag201.xml"/><Relationship Id="rId14" Type="http://schemas.openxmlformats.org/officeDocument/2006/relationships/tags" Target="../tags/tag200.xml"/><Relationship Id="rId13" Type="http://schemas.openxmlformats.org/officeDocument/2006/relationships/tags" Target="../tags/tag199.xml"/><Relationship Id="rId12" Type="http://schemas.openxmlformats.org/officeDocument/2006/relationships/tags" Target="../tags/tag198.xml"/><Relationship Id="rId11" Type="http://schemas.openxmlformats.org/officeDocument/2006/relationships/tags" Target="../tags/tag197.xml"/><Relationship Id="rId10" Type="http://schemas.openxmlformats.org/officeDocument/2006/relationships/tags" Target="../tags/tag196.xml"/><Relationship Id="rId1" Type="http://schemas.openxmlformats.org/officeDocument/2006/relationships/tags" Target="../tags/tag18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image" Target="../media/image28.png"/><Relationship Id="rId1" Type="http://schemas.openxmlformats.org/officeDocument/2006/relationships/tags" Target="../tags/tag20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image" Target="../media/image29.png"/><Relationship Id="rId1" Type="http://schemas.openxmlformats.org/officeDocument/2006/relationships/tags" Target="../tags/tag20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11.xml"/><Relationship Id="rId2" Type="http://schemas.openxmlformats.org/officeDocument/2006/relationships/image" Target="../media/image30.png"/><Relationship Id="rId1" Type="http://schemas.openxmlformats.org/officeDocument/2006/relationships/tags" Target="../tags/tag2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z="3110" dirty="0">
                <a:solidFill>
                  <a:schemeClr val="accent1"/>
                </a:solidFill>
              </a:rPr>
              <a:t>Apache kafka</a:t>
            </a:r>
            <a:r>
              <a:rPr sz="3110" dirty="0">
                <a:solidFill>
                  <a:schemeClr val="accent1"/>
                </a:solidFill>
              </a:rPr>
              <a:t>主题与分区机制总结汇报</a:t>
            </a:r>
            <a:endParaRPr sz="3110" dirty="0">
              <a:solidFill>
                <a:schemeClr val="accent1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4"/>
            <p:custDataLst>
              <p:tags r:id="rId2"/>
            </p:custDataLst>
          </p:nvPr>
        </p:nvSpPr>
        <p:spPr/>
        <p:txBody>
          <a:bodyPr/>
          <a:p>
            <a:pPr marL="0" indent="0" algn="ctr">
              <a:buNone/>
            </a:pPr>
            <a:r>
              <a:rPr lang="zh-CN" altLang="en-US" sz="1600" dirty="0">
                <a:solidFill>
                  <a:schemeClr val="dk1">
                    <a:lumMod val="65000"/>
                    <a:lumOff val="35000"/>
                  </a:schemeClr>
                </a:solidFill>
              </a:rPr>
              <a:t>对</a:t>
            </a:r>
            <a:r>
              <a:rPr lang="en-US" altLang="zh-CN" sz="1600" dirty="0">
                <a:solidFill>
                  <a:schemeClr val="dk1">
                    <a:lumMod val="65000"/>
                    <a:lumOff val="35000"/>
                  </a:schemeClr>
                </a:solidFill>
              </a:rPr>
              <a:t>kafka</a:t>
            </a:r>
            <a:r>
              <a:rPr sz="1600" dirty="0">
                <a:solidFill>
                  <a:schemeClr val="dk1">
                    <a:lumMod val="65000"/>
                    <a:lumOff val="35000"/>
                  </a:schemeClr>
                </a:solidFill>
              </a:rPr>
              <a:t>核心模块的</a:t>
            </a:r>
            <a:r>
              <a:rPr lang="en-US" altLang="zh-CN" sz="1600" dirty="0">
                <a:solidFill>
                  <a:schemeClr val="dk1">
                    <a:lumMod val="65000"/>
                    <a:lumOff val="35000"/>
                  </a:schemeClr>
                </a:solidFill>
              </a:rPr>
              <a:t>Controller</a:t>
            </a:r>
            <a:r>
              <a:rPr sz="1600" dirty="0">
                <a:solidFill>
                  <a:schemeClr val="dk1">
                    <a:lumMod val="65000"/>
                    <a:lumOff val="35000"/>
                  </a:schemeClr>
                </a:solidFill>
              </a:rPr>
              <a:t>组件的源码阅读与分析</a:t>
            </a:r>
            <a:endParaRPr sz="1600" dirty="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sz="1600" dirty="0">
                <a:solidFill>
                  <a:schemeClr val="dk1">
                    <a:lumMod val="65000"/>
                    <a:lumOff val="35000"/>
                  </a:schemeClr>
                </a:solidFill>
              </a:rPr>
              <a:t>汇报人：</a:t>
            </a:r>
            <a:r>
              <a:rPr sz="1600" dirty="0">
                <a:solidFill>
                  <a:schemeClr val="dk1">
                    <a:lumMod val="65000"/>
                    <a:lumOff val="35000"/>
                  </a:schemeClr>
                </a:solidFill>
              </a:rPr>
              <a:t>盛子轩</a:t>
            </a:r>
            <a:endParaRPr sz="1600" dirty="0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 fontScale="90000"/>
          </a:bodyPr>
          <a:lstStyle/>
          <a:p>
            <a:r>
              <a:rPr spc="30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doHandleStateChanges()</a:t>
            </a:r>
            <a:endParaRPr lang="zh-CN" altLang="en-US" spc="300">
              <a:solidFill>
                <a:schemeClr val="tx1"/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13" name="图片 12" descr="联想截图_202312091310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885190"/>
            <a:ext cx="6764020" cy="593852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789545" y="1513755"/>
            <a:ext cx="4064000" cy="92202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doHandleStateChanges()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根据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targetState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（目标状态）来进行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分区状态机的转换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60730" y="1523365"/>
            <a:ext cx="4892675" cy="283210"/>
          </a:xfrm>
          <a:prstGeom prst="rect">
            <a:avLst/>
          </a:prstGeom>
          <a:ln w="6350" cap="flat" cmpd="sng" algn="ctr">
            <a:solidFill>
              <a:schemeClr val="accent6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>
            <p:custDataLst>
              <p:tags r:id="rId3"/>
            </p:custDataLst>
          </p:nvPr>
        </p:nvSpPr>
        <p:spPr>
          <a:xfrm>
            <a:off x="6452235" y="1476375"/>
            <a:ext cx="1242060" cy="422275"/>
          </a:xfrm>
          <a:prstGeom prst="rightArrow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  <a:ln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93140" y="2722245"/>
            <a:ext cx="6320155" cy="2440940"/>
          </a:xfrm>
          <a:prstGeom prst="rect">
            <a:avLst/>
          </a:prstGeom>
          <a:ln w="6350" cap="flat" cmpd="sng" algn="ctr">
            <a:solidFill>
              <a:schemeClr val="accent6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>
            <p:custDataLst>
              <p:tags r:id="rId4"/>
            </p:custDataLst>
          </p:nvPr>
        </p:nvSpPr>
        <p:spPr>
          <a:xfrm>
            <a:off x="7106285" y="3731260"/>
            <a:ext cx="868045" cy="422275"/>
          </a:xfrm>
          <a:prstGeom prst="rightArrow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  <a:ln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022590" y="3244130"/>
            <a:ext cx="4064000" cy="258445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若需要转为online分区中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那么分为uninitializedPartitions和partitionsForLeader，分别对应新建未选举过的分区和已经经历过选举的分区；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对于uninitializedPartitions调用initializedLeaderAndIsrForPartitions()，对于partitionsForLeader调用electLeaderForPartitions()函数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 fontScale="90000"/>
          </a:bodyPr>
          <a:lstStyle/>
          <a:p>
            <a:r>
              <a:rPr lang="en-US" altLang="zh-CN" spc="300">
                <a:latin typeface="+mj-ea"/>
                <a:ea typeface="+mj-ea"/>
                <a:sym typeface="+mn-ea"/>
              </a:rPr>
              <a:t>h</a:t>
            </a:r>
            <a:r>
              <a:rPr spc="300">
                <a:latin typeface="+mj-ea"/>
                <a:ea typeface="+mj-ea"/>
                <a:sym typeface="+mn-ea"/>
              </a:rPr>
              <a:t>andleStateChanges()</a:t>
            </a:r>
            <a:r>
              <a:rPr spc="300">
                <a:latin typeface="+mj-ea"/>
                <a:ea typeface="+mj-ea"/>
                <a:sym typeface="+mn-ea"/>
              </a:rPr>
              <a:t>时序图</a:t>
            </a:r>
            <a:endParaRPr spc="300">
              <a:latin typeface="+mj-ea"/>
              <a:ea typeface="+mj-ea"/>
              <a:sym typeface="+mn-ea"/>
            </a:endParaRPr>
          </a:p>
        </p:txBody>
      </p:sp>
      <p:pic>
        <p:nvPicPr>
          <p:cNvPr id="11" name="图片 10" descr="partitionStateMachine_ti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7905"/>
            <a:ext cx="12192000" cy="41395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9600" y="992505"/>
            <a:ext cx="9452610" cy="92202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handleStateChanges()首先调用BrokerRequestBatch(ControllerChannelManager中的类)来建立与各个代理节点之间的通道，在中间调用dohandleStateChanges()函数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handleStateChanges()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负责了分区状态机中的分区状态的转换，是状态机类中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最核心的函数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 fontScale="90000"/>
          </a:bodyPr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分区状态机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与副本状态机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图片 12" descr="17015983113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45" y="940435"/>
            <a:ext cx="2790825" cy="1838325"/>
          </a:xfrm>
          <a:prstGeom prst="rect">
            <a:avLst/>
          </a:prstGeom>
        </p:spPr>
      </p:pic>
      <p:pic>
        <p:nvPicPr>
          <p:cNvPr id="14" name="图片 13" descr="17015983265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55" y="3429000"/>
            <a:ext cx="5196205" cy="20815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 fontScale="90000"/>
          </a:bodyPr>
          <a:lstStyle/>
          <a:p>
            <a:r>
              <a:rPr>
                <a:sym typeface="+mn-ea"/>
              </a:rPr>
              <a:t>startReplicaDeletion()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95515" y="1012825"/>
            <a:ext cx="461200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startReplicaDeletion()步骤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首先将所有的副本分为成功删除副本和需要进行重新删除的副本；注意这个时候是由于之前删除失败重启resumeDeletion()，因此此时的数据全部从controllerContext中获得。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将删除失败的副本转到无效集合，然后转到副本下线集合，然后开始删除(这个时候还会将事件压入到eventManager中，并通过Response来接收所传的回调方法)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. 在完成上述操作后，通过对deadReplicasForTopic是否为空进行检验，如果不为空则仍需要给当前主题</a:t>
            </a:r>
            <a:r>
              <a:rPr lang="zh-CN" altLang="en-US"/>
              <a:t>打上当前删除没有成功的标记</a:t>
            </a:r>
            <a:endParaRPr lang="zh-CN" altLang="en-US"/>
          </a:p>
        </p:txBody>
      </p:sp>
      <p:pic>
        <p:nvPicPr>
          <p:cNvPr id="12" name="图片 11" descr="联想截图_202312091332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" y="1312545"/>
            <a:ext cx="7135495" cy="27000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 fontScale="90000"/>
          </a:bodyPr>
          <a:lstStyle/>
          <a:p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关于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topicDeletion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中对于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主题的删除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任意多边形 9"/>
          <p:cNvSpPr/>
          <p:nvPr>
            <p:custDataLst>
              <p:tags r:id="rId2"/>
            </p:custDataLst>
          </p:nvPr>
        </p:nvSpPr>
        <p:spPr>
          <a:xfrm>
            <a:off x="3197860" y="2880995"/>
            <a:ext cx="5793105" cy="347853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71" h="5567">
                <a:moveTo>
                  <a:pt x="4636" y="0"/>
                </a:moveTo>
                <a:cubicBezTo>
                  <a:pt x="7196" y="0"/>
                  <a:pt x="9271" y="2075"/>
                  <a:pt x="9271" y="4636"/>
                </a:cubicBezTo>
                <a:cubicBezTo>
                  <a:pt x="9271" y="4936"/>
                  <a:pt x="9242" y="5229"/>
                  <a:pt x="9188" y="5513"/>
                </a:cubicBezTo>
                <a:lnTo>
                  <a:pt x="9177" y="5567"/>
                </a:lnTo>
                <a:lnTo>
                  <a:pt x="94" y="5567"/>
                </a:lnTo>
                <a:lnTo>
                  <a:pt x="83" y="5513"/>
                </a:lnTo>
                <a:cubicBezTo>
                  <a:pt x="29" y="5229"/>
                  <a:pt x="0" y="4936"/>
                  <a:pt x="0" y="4636"/>
                </a:cubicBezTo>
                <a:cubicBezTo>
                  <a:pt x="0" y="2075"/>
                  <a:pt x="2075" y="0"/>
                  <a:pt x="4636" y="0"/>
                </a:cubicBezTo>
                <a:close/>
              </a:path>
            </a:pathLst>
          </a:custGeom>
          <a:noFill/>
          <a:ln w="12700" cap="rnd">
            <a:solidFill>
              <a:schemeClr val="accent1">
                <a:alpha val="20000"/>
              </a:schemeClr>
            </a:solidFill>
            <a:prstDash val="sysDash"/>
          </a:ln>
          <a:effectLst>
            <a:outerShdw blurRad="215900" dist="762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" name="任意多边形 14"/>
          <p:cNvSpPr/>
          <p:nvPr>
            <p:custDataLst>
              <p:tags r:id="rId3"/>
            </p:custDataLst>
          </p:nvPr>
        </p:nvSpPr>
        <p:spPr>
          <a:xfrm>
            <a:off x="3984942" y="3829685"/>
            <a:ext cx="4218940" cy="253238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71" h="5567">
                <a:moveTo>
                  <a:pt x="4636" y="0"/>
                </a:moveTo>
                <a:cubicBezTo>
                  <a:pt x="7196" y="0"/>
                  <a:pt x="9271" y="2075"/>
                  <a:pt x="9271" y="4636"/>
                </a:cubicBezTo>
                <a:cubicBezTo>
                  <a:pt x="9271" y="4936"/>
                  <a:pt x="9242" y="5229"/>
                  <a:pt x="9188" y="5513"/>
                </a:cubicBezTo>
                <a:lnTo>
                  <a:pt x="9177" y="5567"/>
                </a:lnTo>
                <a:lnTo>
                  <a:pt x="94" y="5567"/>
                </a:lnTo>
                <a:lnTo>
                  <a:pt x="83" y="5513"/>
                </a:lnTo>
                <a:cubicBezTo>
                  <a:pt x="29" y="5229"/>
                  <a:pt x="0" y="4936"/>
                  <a:pt x="0" y="4636"/>
                </a:cubicBezTo>
                <a:cubicBezTo>
                  <a:pt x="0" y="2075"/>
                  <a:pt x="2075" y="0"/>
                  <a:pt x="463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3175">
            <a:gradFill>
              <a:gsLst>
                <a:gs pos="37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51000"/>
                    <a:lumOff val="49000"/>
                  </a:schemeClr>
                </a:gs>
                <a:gs pos="100000">
                  <a:schemeClr val="bg1"/>
                </a:gs>
                <a:gs pos="71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" name="任意多边形 15"/>
          <p:cNvSpPr/>
          <p:nvPr>
            <p:custDataLst>
              <p:tags r:id="rId4"/>
            </p:custDataLst>
          </p:nvPr>
        </p:nvSpPr>
        <p:spPr>
          <a:xfrm>
            <a:off x="4385945" y="4307840"/>
            <a:ext cx="3416935" cy="205232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71" h="5567">
                <a:moveTo>
                  <a:pt x="4636" y="0"/>
                </a:moveTo>
                <a:cubicBezTo>
                  <a:pt x="7196" y="0"/>
                  <a:pt x="9271" y="2075"/>
                  <a:pt x="9271" y="4636"/>
                </a:cubicBezTo>
                <a:cubicBezTo>
                  <a:pt x="9271" y="4936"/>
                  <a:pt x="9242" y="5229"/>
                  <a:pt x="9188" y="5513"/>
                </a:cubicBezTo>
                <a:lnTo>
                  <a:pt x="9177" y="5567"/>
                </a:lnTo>
                <a:lnTo>
                  <a:pt x="94" y="5567"/>
                </a:lnTo>
                <a:lnTo>
                  <a:pt x="83" y="5513"/>
                </a:lnTo>
                <a:cubicBezTo>
                  <a:pt x="29" y="5229"/>
                  <a:pt x="0" y="4936"/>
                  <a:pt x="0" y="4636"/>
                </a:cubicBezTo>
                <a:cubicBezTo>
                  <a:pt x="0" y="2075"/>
                  <a:pt x="2075" y="0"/>
                  <a:pt x="4636" y="0"/>
                </a:cubicBezTo>
                <a:close/>
              </a:path>
            </a:pathLst>
          </a:custGeom>
          <a:solidFill>
            <a:schemeClr val="bg1"/>
          </a:solidFill>
          <a:ln w="3175">
            <a:gradFill>
              <a:gsLst>
                <a:gs pos="37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51000"/>
                    <a:lumOff val="49000"/>
                  </a:schemeClr>
                </a:gs>
                <a:gs pos="100000">
                  <a:schemeClr val="bg1"/>
                </a:gs>
                <a:gs pos="71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" name="任意多边形 16"/>
          <p:cNvSpPr/>
          <p:nvPr>
            <p:custDataLst>
              <p:tags r:id="rId5"/>
            </p:custDataLst>
          </p:nvPr>
        </p:nvSpPr>
        <p:spPr>
          <a:xfrm>
            <a:off x="4777740" y="4950460"/>
            <a:ext cx="2633345" cy="140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71" h="5567">
                <a:moveTo>
                  <a:pt x="4636" y="0"/>
                </a:moveTo>
                <a:cubicBezTo>
                  <a:pt x="7196" y="0"/>
                  <a:pt x="9271" y="2075"/>
                  <a:pt x="9271" y="4636"/>
                </a:cubicBezTo>
                <a:cubicBezTo>
                  <a:pt x="9271" y="4936"/>
                  <a:pt x="9242" y="5229"/>
                  <a:pt x="9188" y="5513"/>
                </a:cubicBezTo>
                <a:lnTo>
                  <a:pt x="9177" y="5567"/>
                </a:lnTo>
                <a:lnTo>
                  <a:pt x="94" y="5567"/>
                </a:lnTo>
                <a:lnTo>
                  <a:pt x="83" y="5513"/>
                </a:lnTo>
                <a:cubicBezTo>
                  <a:pt x="29" y="5229"/>
                  <a:pt x="0" y="4936"/>
                  <a:pt x="0" y="4636"/>
                </a:cubicBezTo>
                <a:cubicBezTo>
                  <a:pt x="0" y="2075"/>
                  <a:pt x="2075" y="0"/>
                  <a:pt x="4636" y="0"/>
                </a:cubicBezTo>
                <a:close/>
              </a:path>
            </a:pathLst>
          </a:custGeom>
          <a:gradFill>
            <a:gsLst>
              <a:gs pos="44000">
                <a:schemeClr val="accent1"/>
              </a:gs>
              <a:gs pos="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  <a:gs pos="100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gradFill>
              <a:gsLst>
                <a:gs pos="37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  <a:gs pos="71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  <a:buClrTx/>
              <a:buSzTx/>
              <a:buFontTx/>
            </a:pPr>
            <a:r>
              <a:rPr lang="en-US" altLang="zh-CN" sz="2400" b="1" spc="15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topicDeletion</a:t>
            </a:r>
            <a:r>
              <a:rPr lang="zh-CN" altLang="en-US" sz="2400" b="1" spc="15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中副本的重新删除</a:t>
            </a:r>
            <a:endParaRPr lang="zh-CN" altLang="en-US" sz="2400" b="1" spc="150" dirty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</p:txBody>
      </p:sp>
      <p:cxnSp>
        <p:nvCxnSpPr>
          <p:cNvPr id="6" name="直接连接符 5"/>
          <p:cNvCxnSpPr/>
          <p:nvPr>
            <p:custDataLst>
              <p:tags r:id="rId6"/>
            </p:custDataLst>
          </p:nvPr>
        </p:nvCxnSpPr>
        <p:spPr>
          <a:xfrm>
            <a:off x="1649412" y="6360160"/>
            <a:ext cx="889000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  <a:effectLst>
            <a:outerShdw blurRad="114300" dist="38100" dir="5400000" algn="t" rotWithShape="0">
              <a:schemeClr val="bg1">
                <a:lumMod val="85000"/>
                <a:alpha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文"/>
          <p:cNvSpPr txBox="1"/>
          <p:nvPr>
            <p:custDataLst>
              <p:tags r:id="rId7"/>
            </p:custDataLst>
          </p:nvPr>
        </p:nvSpPr>
        <p:spPr>
          <a:xfrm>
            <a:off x="986790" y="3662045"/>
            <a:ext cx="2291080" cy="14268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algn="l" fontAlgn="auto">
              <a:lnSpc>
                <a:spcPct val="150000"/>
              </a:lnSpc>
              <a:spcAft>
                <a:spcPts val="1000"/>
              </a:spcAft>
            </a:pPr>
            <a:r>
              <a:rPr lang="zh-CN" altLang="en-US" sz="1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调用</a:t>
            </a:r>
            <a:r>
              <a:rPr lang="en-US" altLang="zh-CN" sz="1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resumeDeletions()</a:t>
            </a:r>
            <a:r>
              <a:rPr lang="zh-CN" altLang="en-US" sz="1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进行主题删除</a:t>
            </a:r>
            <a:endParaRPr lang="zh-CN" altLang="en-US" sz="14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8" name="椭圆 7"/>
          <p:cNvSpPr/>
          <p:nvPr>
            <p:custDataLst>
              <p:tags r:id="rId8"/>
            </p:custDataLst>
          </p:nvPr>
        </p:nvSpPr>
        <p:spPr>
          <a:xfrm>
            <a:off x="8053705" y="3590925"/>
            <a:ext cx="747395" cy="74676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37000">
                  <a:schemeClr val="accent1"/>
                </a:gs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chemeClr val="accent1"/>
                </a:gs>
                <a:gs pos="71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</a:gradFill>
          </a:ln>
          <a:effectLst>
            <a:outerShdw blurRad="177800" dir="5400000" sx="90000" sy="-19000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椭圆 8"/>
          <p:cNvSpPr/>
          <p:nvPr>
            <p:custDataLst>
              <p:tags r:id="rId9"/>
            </p:custDataLst>
          </p:nvPr>
        </p:nvSpPr>
        <p:spPr>
          <a:xfrm>
            <a:off x="8138160" y="3674110"/>
            <a:ext cx="579120" cy="579755"/>
          </a:xfrm>
          <a:prstGeom prst="ellipse">
            <a:avLst/>
          </a:prstGeom>
          <a:gradFill>
            <a:gsLst>
              <a:gs pos="44000">
                <a:schemeClr val="accent1"/>
              </a:gs>
              <a:gs pos="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  <a:gs pos="100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gradFill>
              <a:gsLst>
                <a:gs pos="37000">
                  <a:srgbClr val="FFFFFF"/>
                </a:gs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rgbClr val="FFFFFF"/>
                </a:gs>
                <a:gs pos="71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</a:gradFill>
          </a:ln>
          <a:effectLst>
            <a:outerShdw blurRad="177800" dir="5400000" sx="90000" sy="-19000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" name="正文"/>
          <p:cNvSpPr txBox="1"/>
          <p:nvPr>
            <p:custDataLst>
              <p:tags r:id="rId10"/>
            </p:custDataLst>
          </p:nvPr>
        </p:nvSpPr>
        <p:spPr>
          <a:xfrm>
            <a:off x="8914130" y="3662045"/>
            <a:ext cx="2291080" cy="14458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algn="l" fontAlgn="auto">
              <a:lnSpc>
                <a:spcPct val="150000"/>
              </a:lnSpc>
              <a:spcAft>
                <a:spcPts val="1000"/>
              </a:spcAft>
            </a:pPr>
            <a:r>
              <a:rPr lang="zh-CN" altLang="en-US" sz="1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标记上</a:t>
            </a:r>
            <a:r>
              <a:rPr lang="en-US" altLang="zh-CN" sz="1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“</a:t>
            </a:r>
            <a:r>
              <a:rPr lang="zh-CN" altLang="en-US" sz="1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删除失败</a:t>
            </a:r>
            <a:r>
              <a:rPr lang="en-US" altLang="zh-CN" sz="1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”</a:t>
            </a:r>
            <a:r>
              <a:rPr lang="zh-CN" altLang="en-US" sz="1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的副本，将会被</a:t>
            </a:r>
            <a:r>
              <a:rPr lang="zh-CN" altLang="en-US" sz="1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调用重新删除</a:t>
            </a:r>
            <a:endParaRPr lang="zh-CN" altLang="en-US" sz="14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1" name="正文"/>
          <p:cNvSpPr txBox="1"/>
          <p:nvPr>
            <p:custDataLst>
              <p:tags r:id="rId11"/>
            </p:custDataLst>
          </p:nvPr>
        </p:nvSpPr>
        <p:spPr>
          <a:xfrm>
            <a:off x="4627245" y="1896110"/>
            <a:ext cx="3058160" cy="5727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 fontAlgn="auto">
              <a:lnSpc>
                <a:spcPct val="150000"/>
              </a:lnSpc>
              <a:spcAft>
                <a:spcPts val="1000"/>
              </a:spcAft>
            </a:pPr>
            <a:r>
              <a:rPr lang="zh-CN" altLang="en-US" sz="13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删除失败，调用</a:t>
            </a:r>
            <a:r>
              <a:rPr lang="en-US" altLang="zh-CN" sz="13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mark</a:t>
            </a:r>
            <a:r>
              <a:rPr lang="zh-CN" altLang="en-US" sz="13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函数标记上</a:t>
            </a:r>
            <a:endParaRPr lang="zh-CN" altLang="en-US" sz="13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  <a:p>
            <a:pPr algn="l" fontAlgn="auto">
              <a:lnSpc>
                <a:spcPct val="150000"/>
              </a:lnSpc>
              <a:spcAft>
                <a:spcPts val="1000"/>
              </a:spcAft>
            </a:pPr>
            <a:r>
              <a:rPr lang="zh-CN" altLang="en-US" sz="13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IneligibleForDeletion</a:t>
            </a:r>
            <a:endParaRPr lang="zh-CN" altLang="en-US" sz="13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  <a:p>
            <a:pPr algn="l" fontAlgn="auto">
              <a:lnSpc>
                <a:spcPct val="150000"/>
              </a:lnSpc>
              <a:spcAft>
                <a:spcPts val="1000"/>
              </a:spcAft>
            </a:pPr>
            <a:endParaRPr lang="zh-CN" altLang="en-US" sz="9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2" name="椭圆 11"/>
          <p:cNvSpPr/>
          <p:nvPr>
            <p:custDataLst>
              <p:tags r:id="rId12"/>
            </p:custDataLst>
          </p:nvPr>
        </p:nvSpPr>
        <p:spPr>
          <a:xfrm>
            <a:off x="5782945" y="2576195"/>
            <a:ext cx="747395" cy="74676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37000">
                  <a:schemeClr val="accent1"/>
                </a:gs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chemeClr val="accent1"/>
                </a:gs>
                <a:gs pos="71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</a:gradFill>
          </a:ln>
          <a:effectLst>
            <a:outerShdw blurRad="177800" dir="5400000" sx="90000" sy="-19000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" name="椭圆 12"/>
          <p:cNvSpPr/>
          <p:nvPr>
            <p:custDataLst>
              <p:tags r:id="rId13"/>
            </p:custDataLst>
          </p:nvPr>
        </p:nvSpPr>
        <p:spPr>
          <a:xfrm>
            <a:off x="5867083" y="2659698"/>
            <a:ext cx="579120" cy="579755"/>
          </a:xfrm>
          <a:prstGeom prst="ellipse">
            <a:avLst/>
          </a:prstGeom>
          <a:gradFill>
            <a:gsLst>
              <a:gs pos="44000">
                <a:schemeClr val="accent1"/>
              </a:gs>
              <a:gs pos="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  <a:gs pos="100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gradFill>
              <a:gsLst>
                <a:gs pos="37000">
                  <a:srgbClr val="FFFFFF"/>
                </a:gs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rgbClr val="FFFFFF"/>
                </a:gs>
                <a:gs pos="71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</a:gradFill>
          </a:ln>
          <a:effectLst>
            <a:outerShdw blurRad="177800" dir="5400000" sx="90000" sy="-19000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" name="椭圆 13"/>
          <p:cNvSpPr/>
          <p:nvPr>
            <p:custDataLst>
              <p:tags r:id="rId14"/>
            </p:custDataLst>
          </p:nvPr>
        </p:nvSpPr>
        <p:spPr>
          <a:xfrm>
            <a:off x="3407410" y="3590925"/>
            <a:ext cx="747395" cy="74676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37000">
                  <a:schemeClr val="accent1"/>
                </a:gs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chemeClr val="accent1"/>
                </a:gs>
                <a:gs pos="71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</a:gradFill>
          </a:ln>
          <a:effectLst>
            <a:outerShdw blurRad="177800" dir="5400000" sx="90000" sy="-19000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" name="椭圆 14"/>
          <p:cNvSpPr/>
          <p:nvPr>
            <p:custDataLst>
              <p:tags r:id="rId15"/>
            </p:custDataLst>
          </p:nvPr>
        </p:nvSpPr>
        <p:spPr>
          <a:xfrm>
            <a:off x="3491548" y="3674428"/>
            <a:ext cx="579120" cy="579755"/>
          </a:xfrm>
          <a:prstGeom prst="ellipse">
            <a:avLst/>
          </a:prstGeom>
          <a:gradFill>
            <a:gsLst>
              <a:gs pos="44000">
                <a:schemeClr val="accent1"/>
              </a:gs>
              <a:gs pos="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  <a:gs pos="100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gradFill>
              <a:gsLst>
                <a:gs pos="37000">
                  <a:srgbClr val="FFFFFF"/>
                </a:gs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rgbClr val="FFFFFF"/>
                </a:gs>
                <a:gs pos="71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</a:gradFill>
          </a:ln>
          <a:effectLst>
            <a:outerShdw blurRad="177800" dir="5400000" sx="90000" sy="-19000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16"/>
            </p:custDataLst>
          </p:nvPr>
        </p:nvCxnSpPr>
        <p:spPr>
          <a:xfrm>
            <a:off x="5374322" y="6028055"/>
            <a:ext cx="1440180" cy="0"/>
          </a:xfrm>
          <a:prstGeom prst="line">
            <a:avLst/>
          </a:prstGeom>
          <a:ln cap="flat">
            <a:gradFill>
              <a:gsLst>
                <a:gs pos="0">
                  <a:srgbClr val="AFC6FF">
                    <a:alpha val="0"/>
                  </a:srgbClr>
                </a:gs>
                <a:gs pos="100000">
                  <a:srgbClr val="376FFF">
                    <a:alpha val="0"/>
                  </a:srgbClr>
                </a:gs>
                <a:gs pos="50000">
                  <a:srgbClr val="FFFFFF"/>
                </a:gs>
              </a:gsLst>
              <a:lin ang="10800000" scaled="1"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图片 12" descr="343439383331313b343532303032383bbfcdbba7b9dcc0ed"/>
          <p:cNvSpPr/>
          <p:nvPr>
            <p:custDataLst>
              <p:tags r:id="rId17"/>
            </p:custDataLst>
          </p:nvPr>
        </p:nvSpPr>
        <p:spPr>
          <a:xfrm>
            <a:off x="8286433" y="3829368"/>
            <a:ext cx="281940" cy="272415"/>
          </a:xfrm>
          <a:custGeom>
            <a:avLst/>
            <a:gdLst>
              <a:gd name="connsiteX0" fmla="*/ 691517 w 914399"/>
              <a:gd name="connsiteY0" fmla="*/ 690236 h 882013"/>
              <a:gd name="connsiteX1" fmla="*/ 497647 w 914399"/>
              <a:gd name="connsiteY1" fmla="*/ 544490 h 882013"/>
              <a:gd name="connsiteX2" fmla="*/ 486165 w 914399"/>
              <a:gd name="connsiteY2" fmla="*/ 513880 h 882013"/>
              <a:gd name="connsiteX3" fmla="*/ 486165 w 914399"/>
              <a:gd name="connsiteY3" fmla="*/ 513422 h 882013"/>
              <a:gd name="connsiteX4" fmla="*/ 487541 w 914399"/>
              <a:gd name="connsiteY4" fmla="*/ 510683 h 882013"/>
              <a:gd name="connsiteX5" fmla="*/ 560127 w 914399"/>
              <a:gd name="connsiteY5" fmla="*/ 315594 h 882013"/>
              <a:gd name="connsiteX6" fmla="*/ 484324 w 914399"/>
              <a:gd name="connsiteY6" fmla="*/ 107255 h 882013"/>
              <a:gd name="connsiteX7" fmla="*/ 480189 w 914399"/>
              <a:gd name="connsiteY7" fmla="*/ 81213 h 882013"/>
              <a:gd name="connsiteX8" fmla="*/ 606068 w 914399"/>
              <a:gd name="connsiteY8" fmla="*/ 345 h 882013"/>
              <a:gd name="connsiteX9" fmla="*/ 771454 w 914399"/>
              <a:gd name="connsiteY9" fmla="*/ 141978 h 882013"/>
              <a:gd name="connsiteX10" fmla="*/ 716326 w 914399"/>
              <a:gd name="connsiteY10" fmla="*/ 352144 h 882013"/>
              <a:gd name="connsiteX11" fmla="*/ 697949 w 914399"/>
              <a:gd name="connsiteY11" fmla="*/ 374989 h 882013"/>
              <a:gd name="connsiteX12" fmla="*/ 696109 w 914399"/>
              <a:gd name="connsiteY12" fmla="*/ 410169 h 882013"/>
              <a:gd name="connsiteX13" fmla="*/ 703003 w 914399"/>
              <a:gd name="connsiteY13" fmla="*/ 421590 h 882013"/>
              <a:gd name="connsiteX14" fmla="*/ 758131 w 914399"/>
              <a:gd name="connsiteY14" fmla="*/ 448546 h 882013"/>
              <a:gd name="connsiteX15" fmla="*/ 817853 w 914399"/>
              <a:gd name="connsiteY15" fmla="*/ 475960 h 882013"/>
              <a:gd name="connsiteX16" fmla="*/ 909734 w 914399"/>
              <a:gd name="connsiteY16" fmla="*/ 558199 h 882013"/>
              <a:gd name="connsiteX17" fmla="*/ 900546 w 914399"/>
              <a:gd name="connsiteY17" fmla="*/ 645004 h 882013"/>
              <a:gd name="connsiteX18" fmla="*/ 714028 w 914399"/>
              <a:gd name="connsiteY18" fmla="*/ 702571 h 882013"/>
              <a:gd name="connsiteX19" fmla="*/ 691517 w 914399"/>
              <a:gd name="connsiteY19" fmla="*/ 690236 h 882013"/>
              <a:gd name="connsiteX20" fmla="*/ 114 w 914399"/>
              <a:gd name="connsiteY20" fmla="*/ 781614 h 882013"/>
              <a:gd name="connsiteX21" fmla="*/ 114 w 914399"/>
              <a:gd name="connsiteY21" fmla="*/ 749630 h 882013"/>
              <a:gd name="connsiteX22" fmla="*/ 9302 w 914399"/>
              <a:gd name="connsiteY22" fmla="*/ 722219 h 882013"/>
              <a:gd name="connsiteX23" fmla="*/ 95211 w 914399"/>
              <a:gd name="connsiteY23" fmla="*/ 640892 h 882013"/>
              <a:gd name="connsiteX24" fmla="*/ 97967 w 914399"/>
              <a:gd name="connsiteY24" fmla="*/ 639065 h 882013"/>
              <a:gd name="connsiteX25" fmla="*/ 183875 w 914399"/>
              <a:gd name="connsiteY25" fmla="*/ 598861 h 882013"/>
              <a:gd name="connsiteX26" fmla="*/ 211440 w 914399"/>
              <a:gd name="connsiteY26" fmla="*/ 587437 h 882013"/>
              <a:gd name="connsiteX27" fmla="*/ 219250 w 914399"/>
              <a:gd name="connsiteY27" fmla="*/ 581498 h 882013"/>
              <a:gd name="connsiteX28" fmla="*/ 233951 w 914399"/>
              <a:gd name="connsiteY28" fmla="*/ 507483 h 882013"/>
              <a:gd name="connsiteX29" fmla="*/ 216034 w 914399"/>
              <a:gd name="connsiteY29" fmla="*/ 485096 h 882013"/>
              <a:gd name="connsiteX30" fmla="*/ 215115 w 914399"/>
              <a:gd name="connsiteY30" fmla="*/ 484184 h 882013"/>
              <a:gd name="connsiteX31" fmla="*/ 146664 w 914399"/>
              <a:gd name="connsiteY31" fmla="*/ 269905 h 882013"/>
              <a:gd name="connsiteX32" fmla="*/ 316643 w 914399"/>
              <a:gd name="connsiteY32" fmla="*/ 114565 h 882013"/>
              <a:gd name="connsiteX33" fmla="*/ 491218 w 914399"/>
              <a:gd name="connsiteY33" fmla="*/ 268992 h 882013"/>
              <a:gd name="connsiteX34" fmla="*/ 491675 w 914399"/>
              <a:gd name="connsiteY34" fmla="*/ 271276 h 882013"/>
              <a:gd name="connsiteX35" fmla="*/ 468707 w 914399"/>
              <a:gd name="connsiteY35" fmla="*/ 407427 h 882013"/>
              <a:gd name="connsiteX36" fmla="*/ 423685 w 914399"/>
              <a:gd name="connsiteY36" fmla="*/ 483726 h 882013"/>
              <a:gd name="connsiteX37" fmla="*/ 421848 w 914399"/>
              <a:gd name="connsiteY37" fmla="*/ 486469 h 882013"/>
              <a:gd name="connsiteX38" fmla="*/ 405308 w 914399"/>
              <a:gd name="connsiteY38" fmla="*/ 505656 h 882013"/>
              <a:gd name="connsiteX39" fmla="*/ 403471 w 914399"/>
              <a:gd name="connsiteY39" fmla="*/ 510225 h 882013"/>
              <a:gd name="connsiteX40" fmla="*/ 413578 w 914399"/>
              <a:gd name="connsiteY40" fmla="*/ 585610 h 882013"/>
              <a:gd name="connsiteX41" fmla="*/ 449412 w 914399"/>
              <a:gd name="connsiteY41" fmla="*/ 598861 h 882013"/>
              <a:gd name="connsiteX42" fmla="*/ 451707 w 914399"/>
              <a:gd name="connsiteY42" fmla="*/ 599773 h 882013"/>
              <a:gd name="connsiteX43" fmla="*/ 601472 w 914399"/>
              <a:gd name="connsiteY43" fmla="*/ 685669 h 882013"/>
              <a:gd name="connsiteX44" fmla="*/ 602852 w 914399"/>
              <a:gd name="connsiteY44" fmla="*/ 686581 h 882013"/>
              <a:gd name="connsiteX45" fmla="*/ 636849 w 914399"/>
              <a:gd name="connsiteY45" fmla="*/ 736382 h 882013"/>
              <a:gd name="connsiteX46" fmla="*/ 638686 w 914399"/>
              <a:gd name="connsiteY46" fmla="*/ 751915 h 882013"/>
              <a:gd name="connsiteX47" fmla="*/ 638686 w 914399"/>
              <a:gd name="connsiteY47" fmla="*/ 787553 h 882013"/>
              <a:gd name="connsiteX48" fmla="*/ 637767 w 914399"/>
              <a:gd name="connsiteY48" fmla="*/ 793949 h 882013"/>
              <a:gd name="connsiteX49" fmla="*/ 500864 w 914399"/>
              <a:gd name="connsiteY49" fmla="*/ 868422 h 882013"/>
              <a:gd name="connsiteX50" fmla="*/ 151717 w 914399"/>
              <a:gd name="connsiteY50" fmla="*/ 868422 h 882013"/>
              <a:gd name="connsiteX51" fmla="*/ 18490 w 914399"/>
              <a:gd name="connsiteY51" fmla="*/ 813594 h 882013"/>
              <a:gd name="connsiteX52" fmla="*/ 114 w 914399"/>
              <a:gd name="connsiteY52" fmla="*/ 781614 h 882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914399" h="882013">
                <a:moveTo>
                  <a:pt x="691517" y="690236"/>
                </a:moveTo>
                <a:cubicBezTo>
                  <a:pt x="652009" y="615766"/>
                  <a:pt x="579422" y="576932"/>
                  <a:pt x="497647" y="544490"/>
                </a:cubicBezTo>
                <a:cubicBezTo>
                  <a:pt x="485243" y="539466"/>
                  <a:pt x="480189" y="525303"/>
                  <a:pt x="486165" y="513880"/>
                </a:cubicBezTo>
                <a:lnTo>
                  <a:pt x="486165" y="513422"/>
                </a:lnTo>
                <a:lnTo>
                  <a:pt x="487541" y="510683"/>
                </a:lnTo>
                <a:cubicBezTo>
                  <a:pt x="523836" y="460424"/>
                  <a:pt x="555532" y="396918"/>
                  <a:pt x="560127" y="315594"/>
                </a:cubicBezTo>
                <a:cubicBezTo>
                  <a:pt x="568855" y="222390"/>
                  <a:pt x="533481" y="156599"/>
                  <a:pt x="484324" y="107255"/>
                </a:cubicBezTo>
                <a:cubicBezTo>
                  <a:pt x="477434" y="100402"/>
                  <a:pt x="475597" y="89894"/>
                  <a:pt x="480189" y="81213"/>
                </a:cubicBezTo>
                <a:cubicBezTo>
                  <a:pt x="503619" y="38266"/>
                  <a:pt x="539914" y="4457"/>
                  <a:pt x="606068" y="345"/>
                </a:cubicBezTo>
                <a:cubicBezTo>
                  <a:pt x="707137" y="-4224"/>
                  <a:pt x="762266" y="59740"/>
                  <a:pt x="771454" y="141978"/>
                </a:cubicBezTo>
                <a:cubicBezTo>
                  <a:pt x="785235" y="233355"/>
                  <a:pt x="753078" y="306456"/>
                  <a:pt x="716326" y="352144"/>
                </a:cubicBezTo>
                <a:cubicBezTo>
                  <a:pt x="711730" y="361283"/>
                  <a:pt x="702542" y="365849"/>
                  <a:pt x="697949" y="374989"/>
                </a:cubicBezTo>
                <a:cubicBezTo>
                  <a:pt x="694272" y="382297"/>
                  <a:pt x="693354" y="399203"/>
                  <a:pt x="696109" y="410169"/>
                </a:cubicBezTo>
                <a:cubicBezTo>
                  <a:pt x="697031" y="414738"/>
                  <a:pt x="699325" y="418393"/>
                  <a:pt x="703003" y="421590"/>
                </a:cubicBezTo>
                <a:cubicBezTo>
                  <a:pt x="715865" y="432556"/>
                  <a:pt x="742050" y="440322"/>
                  <a:pt x="758131" y="448546"/>
                </a:cubicBezTo>
                <a:cubicBezTo>
                  <a:pt x="781100" y="457685"/>
                  <a:pt x="799476" y="466821"/>
                  <a:pt x="817853" y="475960"/>
                </a:cubicBezTo>
                <a:cubicBezTo>
                  <a:pt x="854605" y="494235"/>
                  <a:pt x="895950" y="521646"/>
                  <a:pt x="909734" y="558199"/>
                </a:cubicBezTo>
                <a:cubicBezTo>
                  <a:pt x="918922" y="581043"/>
                  <a:pt x="914327" y="626729"/>
                  <a:pt x="900546" y="645004"/>
                </a:cubicBezTo>
                <a:cubicBezTo>
                  <a:pt x="870684" y="687496"/>
                  <a:pt x="784774" y="694348"/>
                  <a:pt x="714028" y="702571"/>
                </a:cubicBezTo>
                <a:cubicBezTo>
                  <a:pt x="704840" y="703029"/>
                  <a:pt x="696109" y="698459"/>
                  <a:pt x="691517" y="690236"/>
                </a:cubicBezTo>
                <a:moveTo>
                  <a:pt x="114" y="781614"/>
                </a:moveTo>
                <a:lnTo>
                  <a:pt x="114" y="749630"/>
                </a:lnTo>
                <a:cubicBezTo>
                  <a:pt x="114" y="740494"/>
                  <a:pt x="4708" y="731355"/>
                  <a:pt x="9302" y="722219"/>
                </a:cubicBezTo>
                <a:cubicBezTo>
                  <a:pt x="27219" y="686124"/>
                  <a:pt x="63512" y="663282"/>
                  <a:pt x="95211" y="640892"/>
                </a:cubicBezTo>
                <a:cubicBezTo>
                  <a:pt x="96129" y="640438"/>
                  <a:pt x="97048" y="639523"/>
                  <a:pt x="97967" y="639065"/>
                </a:cubicBezTo>
                <a:cubicBezTo>
                  <a:pt x="125072" y="625817"/>
                  <a:pt x="152177" y="612109"/>
                  <a:pt x="183875" y="598861"/>
                </a:cubicBezTo>
                <a:cubicBezTo>
                  <a:pt x="191685" y="595207"/>
                  <a:pt x="202711" y="591095"/>
                  <a:pt x="211440" y="587437"/>
                </a:cubicBezTo>
                <a:cubicBezTo>
                  <a:pt x="214655" y="586067"/>
                  <a:pt x="217412" y="584240"/>
                  <a:pt x="219250" y="581498"/>
                </a:cubicBezTo>
                <a:cubicBezTo>
                  <a:pt x="232572" y="565508"/>
                  <a:pt x="246814" y="532612"/>
                  <a:pt x="233951" y="507483"/>
                </a:cubicBezTo>
                <a:cubicBezTo>
                  <a:pt x="229357" y="498347"/>
                  <a:pt x="224762" y="493777"/>
                  <a:pt x="216034" y="485096"/>
                </a:cubicBezTo>
                <a:lnTo>
                  <a:pt x="215115" y="484184"/>
                </a:lnTo>
                <a:cubicBezTo>
                  <a:pt x="173769" y="438495"/>
                  <a:pt x="137476" y="360826"/>
                  <a:pt x="146664" y="269905"/>
                </a:cubicBezTo>
                <a:cubicBezTo>
                  <a:pt x="155852" y="178529"/>
                  <a:pt x="215574" y="114565"/>
                  <a:pt x="316643" y="114565"/>
                </a:cubicBezTo>
                <a:cubicBezTo>
                  <a:pt x="417252" y="114565"/>
                  <a:pt x="476976" y="178072"/>
                  <a:pt x="491218" y="268992"/>
                </a:cubicBezTo>
                <a:cubicBezTo>
                  <a:pt x="491218" y="269905"/>
                  <a:pt x="491218" y="270362"/>
                  <a:pt x="491675" y="271276"/>
                </a:cubicBezTo>
                <a:cubicBezTo>
                  <a:pt x="495810" y="325645"/>
                  <a:pt x="482487" y="375446"/>
                  <a:pt x="468707" y="407427"/>
                </a:cubicBezTo>
                <a:cubicBezTo>
                  <a:pt x="455384" y="438953"/>
                  <a:pt x="441600" y="461339"/>
                  <a:pt x="423685" y="483726"/>
                </a:cubicBezTo>
                <a:cubicBezTo>
                  <a:pt x="422766" y="484638"/>
                  <a:pt x="422305" y="485554"/>
                  <a:pt x="421848" y="486469"/>
                </a:cubicBezTo>
                <a:cubicBezTo>
                  <a:pt x="417252" y="493777"/>
                  <a:pt x="409901" y="498347"/>
                  <a:pt x="405308" y="505656"/>
                </a:cubicBezTo>
                <a:cubicBezTo>
                  <a:pt x="404390" y="507028"/>
                  <a:pt x="403929" y="508398"/>
                  <a:pt x="403471" y="510225"/>
                </a:cubicBezTo>
                <a:cubicBezTo>
                  <a:pt x="395659" y="537182"/>
                  <a:pt x="404390" y="572362"/>
                  <a:pt x="413578" y="585610"/>
                </a:cubicBezTo>
                <a:cubicBezTo>
                  <a:pt x="418170" y="594291"/>
                  <a:pt x="435628" y="594749"/>
                  <a:pt x="449412" y="598861"/>
                </a:cubicBezTo>
                <a:cubicBezTo>
                  <a:pt x="450330" y="599318"/>
                  <a:pt x="450788" y="599318"/>
                  <a:pt x="451707" y="599773"/>
                </a:cubicBezTo>
                <a:cubicBezTo>
                  <a:pt x="506378" y="622617"/>
                  <a:pt x="560588" y="649574"/>
                  <a:pt x="601472" y="685669"/>
                </a:cubicBezTo>
                <a:cubicBezTo>
                  <a:pt x="601933" y="686124"/>
                  <a:pt x="602391" y="686581"/>
                  <a:pt x="602852" y="686581"/>
                </a:cubicBezTo>
                <a:cubicBezTo>
                  <a:pt x="614795" y="698459"/>
                  <a:pt x="630416" y="714453"/>
                  <a:pt x="636849" y="736382"/>
                </a:cubicBezTo>
                <a:cubicBezTo>
                  <a:pt x="638225" y="741406"/>
                  <a:pt x="638686" y="746891"/>
                  <a:pt x="638686" y="751915"/>
                </a:cubicBezTo>
                <a:lnTo>
                  <a:pt x="638686" y="787553"/>
                </a:lnTo>
                <a:cubicBezTo>
                  <a:pt x="638686" y="789838"/>
                  <a:pt x="638225" y="792122"/>
                  <a:pt x="637767" y="793949"/>
                </a:cubicBezTo>
                <a:cubicBezTo>
                  <a:pt x="622146" y="841466"/>
                  <a:pt x="559209" y="855171"/>
                  <a:pt x="500864" y="868422"/>
                </a:cubicBezTo>
                <a:cubicBezTo>
                  <a:pt x="399794" y="886697"/>
                  <a:pt x="257380" y="886697"/>
                  <a:pt x="151717" y="868422"/>
                </a:cubicBezTo>
                <a:cubicBezTo>
                  <a:pt x="101183" y="859283"/>
                  <a:pt x="46054" y="845578"/>
                  <a:pt x="18490" y="813594"/>
                </a:cubicBezTo>
                <a:cubicBezTo>
                  <a:pt x="9302" y="809028"/>
                  <a:pt x="4708" y="799889"/>
                  <a:pt x="114" y="781614"/>
                </a:cubicBezTo>
              </a:path>
            </a:pathLst>
          </a:custGeom>
          <a:solidFill>
            <a:schemeClr val="bg1"/>
          </a:solidFill>
          <a:ln w="32688" cap="flat">
            <a:noFill/>
            <a:prstDash val="solid"/>
            <a:miter/>
          </a:ln>
        </p:spPr>
        <p:txBody>
          <a:bodyPr rtlCol="0" anchor="ctr">
            <a:normAutofit fontScale="75000" lnSpcReduction="20000"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任意多边形: 形状 58"/>
          <p:cNvSpPr/>
          <p:nvPr>
            <p:custDataLst>
              <p:tags r:id="rId18"/>
            </p:custDataLst>
          </p:nvPr>
        </p:nvSpPr>
        <p:spPr>
          <a:xfrm>
            <a:off x="6026150" y="2797478"/>
            <a:ext cx="260985" cy="304195"/>
          </a:xfrm>
          <a:custGeom>
            <a:avLst/>
            <a:gdLst>
              <a:gd name="connsiteX0" fmla="*/ 451004 w 783551"/>
              <a:gd name="connsiteY0" fmla="*/ 343028 h 800100"/>
              <a:gd name="connsiteX1" fmla="*/ 451004 w 783551"/>
              <a:gd name="connsiteY1" fmla="*/ 228728 h 800100"/>
              <a:gd name="connsiteX2" fmla="*/ 394644 w 783551"/>
              <a:gd name="connsiteY2" fmla="*/ 171578 h 800100"/>
              <a:gd name="connsiteX3" fmla="*/ 338284 w 783551"/>
              <a:gd name="connsiteY3" fmla="*/ 228728 h 800100"/>
              <a:gd name="connsiteX4" fmla="*/ 338284 w 783551"/>
              <a:gd name="connsiteY4" fmla="*/ 400178 h 800100"/>
              <a:gd name="connsiteX5" fmla="*/ 394644 w 783551"/>
              <a:gd name="connsiteY5" fmla="*/ 457328 h 800100"/>
              <a:gd name="connsiteX6" fmla="*/ 563726 w 783551"/>
              <a:gd name="connsiteY6" fmla="*/ 457328 h 800100"/>
              <a:gd name="connsiteX7" fmla="*/ 620089 w 783551"/>
              <a:gd name="connsiteY7" fmla="*/ 400178 h 800100"/>
              <a:gd name="connsiteX8" fmla="*/ 563726 w 783551"/>
              <a:gd name="connsiteY8" fmla="*/ 343028 h 800100"/>
              <a:gd name="connsiteX9" fmla="*/ 451004 w 783551"/>
              <a:gd name="connsiteY9" fmla="*/ 343028 h 800100"/>
              <a:gd name="connsiteX10" fmla="*/ 394644 w 783551"/>
              <a:gd name="connsiteY10" fmla="*/ 800229 h 800100"/>
              <a:gd name="connsiteX11" fmla="*/ 116 w 783551"/>
              <a:gd name="connsiteY11" fmla="*/ 400178 h 800100"/>
              <a:gd name="connsiteX12" fmla="*/ 394644 w 783551"/>
              <a:gd name="connsiteY12" fmla="*/ 128 h 800100"/>
              <a:gd name="connsiteX13" fmla="*/ 569363 w 783551"/>
              <a:gd name="connsiteY13" fmla="*/ 40133 h 800100"/>
              <a:gd name="connsiteX14" fmla="*/ 744082 w 783551"/>
              <a:gd name="connsiteY14" fmla="*/ 217298 h 800100"/>
              <a:gd name="connsiteX15" fmla="*/ 783535 w 783551"/>
              <a:gd name="connsiteY15" fmla="*/ 394463 h 800100"/>
              <a:gd name="connsiteX16" fmla="*/ 394644 w 783551"/>
              <a:gd name="connsiteY16" fmla="*/ 800229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1" h="479">
                <a:moveTo>
                  <a:pt x="207" y="150"/>
                </a:moveTo>
                <a:cubicBezTo>
                  <a:pt x="189" y="150"/>
                  <a:pt x="177" y="162"/>
                  <a:pt x="177" y="180"/>
                </a:cubicBezTo>
                <a:lnTo>
                  <a:pt x="177" y="270"/>
                </a:lnTo>
                <a:cubicBezTo>
                  <a:pt x="177" y="288"/>
                  <a:pt x="189" y="299"/>
                  <a:pt x="207" y="299"/>
                </a:cubicBezTo>
                <a:lnTo>
                  <a:pt x="296" y="299"/>
                </a:lnTo>
                <a:cubicBezTo>
                  <a:pt x="313" y="299"/>
                  <a:pt x="325" y="288"/>
                  <a:pt x="325" y="270"/>
                </a:cubicBezTo>
                <a:cubicBezTo>
                  <a:pt x="325" y="252"/>
                  <a:pt x="313" y="240"/>
                  <a:pt x="296" y="240"/>
                </a:cubicBezTo>
                <a:lnTo>
                  <a:pt x="237" y="240"/>
                </a:lnTo>
                <a:lnTo>
                  <a:pt x="237" y="180"/>
                </a:lnTo>
                <a:cubicBezTo>
                  <a:pt x="237" y="162"/>
                  <a:pt x="225" y="150"/>
                  <a:pt x="207" y="150"/>
                </a:cubicBezTo>
                <a:close/>
                <a:moveTo>
                  <a:pt x="177" y="0"/>
                </a:moveTo>
                <a:lnTo>
                  <a:pt x="237" y="0"/>
                </a:lnTo>
                <a:cubicBezTo>
                  <a:pt x="254" y="0"/>
                  <a:pt x="266" y="12"/>
                  <a:pt x="266" y="30"/>
                </a:cubicBezTo>
                <a:lnTo>
                  <a:pt x="266" y="68"/>
                </a:lnTo>
                <a:lnTo>
                  <a:pt x="266" y="68"/>
                </a:lnTo>
                <a:cubicBezTo>
                  <a:pt x="278" y="71"/>
                  <a:pt x="289" y="75"/>
                  <a:pt x="299" y="81"/>
                </a:cubicBezTo>
                <a:cubicBezTo>
                  <a:pt x="308" y="86"/>
                  <a:pt x="318" y="92"/>
                  <a:pt x="327" y="99"/>
                </a:cubicBezTo>
                <a:lnTo>
                  <a:pt x="331" y="102"/>
                </a:lnTo>
                <a:lnTo>
                  <a:pt x="343" y="90"/>
                </a:lnTo>
                <a:cubicBezTo>
                  <a:pt x="355" y="78"/>
                  <a:pt x="372" y="78"/>
                  <a:pt x="384" y="90"/>
                </a:cubicBezTo>
                <a:cubicBezTo>
                  <a:pt x="396" y="102"/>
                  <a:pt x="396" y="120"/>
                  <a:pt x="384" y="132"/>
                </a:cubicBezTo>
                <a:lnTo>
                  <a:pt x="372" y="144"/>
                </a:lnTo>
                <a:lnTo>
                  <a:pt x="374" y="146"/>
                </a:lnTo>
                <a:cubicBezTo>
                  <a:pt x="380" y="155"/>
                  <a:pt x="386" y="164"/>
                  <a:pt x="390" y="174"/>
                </a:cubicBezTo>
                <a:cubicBezTo>
                  <a:pt x="405" y="204"/>
                  <a:pt x="411" y="234"/>
                  <a:pt x="411" y="267"/>
                </a:cubicBezTo>
                <a:cubicBezTo>
                  <a:pt x="414" y="386"/>
                  <a:pt x="322" y="479"/>
                  <a:pt x="207" y="479"/>
                </a:cubicBezTo>
                <a:cubicBezTo>
                  <a:pt x="92" y="479"/>
                  <a:pt x="0" y="386"/>
                  <a:pt x="0" y="270"/>
                </a:cubicBezTo>
                <a:cubicBezTo>
                  <a:pt x="0" y="222"/>
                  <a:pt x="15" y="179"/>
                  <a:pt x="41" y="144"/>
                </a:cubicBezTo>
                <a:lnTo>
                  <a:pt x="41" y="143"/>
                </a:lnTo>
                <a:lnTo>
                  <a:pt x="30" y="132"/>
                </a:lnTo>
                <a:cubicBezTo>
                  <a:pt x="18" y="120"/>
                  <a:pt x="18" y="102"/>
                  <a:pt x="30" y="90"/>
                </a:cubicBezTo>
                <a:cubicBezTo>
                  <a:pt x="42" y="78"/>
                  <a:pt x="59" y="78"/>
                  <a:pt x="71" y="90"/>
                </a:cubicBezTo>
                <a:lnTo>
                  <a:pt x="83" y="102"/>
                </a:lnTo>
                <a:lnTo>
                  <a:pt x="83" y="101"/>
                </a:lnTo>
                <a:cubicBezTo>
                  <a:pt x="101" y="87"/>
                  <a:pt x="122" y="76"/>
                  <a:pt x="145" y="69"/>
                </a:cubicBezTo>
                <a:lnTo>
                  <a:pt x="148" y="69"/>
                </a:lnTo>
                <a:lnTo>
                  <a:pt x="148" y="30"/>
                </a:lnTo>
                <a:cubicBezTo>
                  <a:pt x="148" y="12"/>
                  <a:pt x="160" y="0"/>
                  <a:pt x="177" y="0"/>
                </a:cubicBezTo>
                <a:close/>
              </a:path>
            </a:pathLst>
          </a:custGeom>
          <a:solidFill>
            <a:schemeClr val="bg1"/>
          </a:solidFill>
          <a:ln w="32658" cap="flat">
            <a:noFill/>
            <a:prstDash val="solid"/>
            <a:miter/>
          </a:ln>
        </p:spPr>
        <p:txBody>
          <a:bodyPr wrap="square" rtlCol="0" anchor="ctr">
            <a:normAutofit fontScale="92500" lnSpcReduction="20000"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0" name="图片 101" descr="343435383036303b343532343134393bcdb7c4d4b7e7b1a9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36963" y="3820160"/>
            <a:ext cx="288290" cy="28829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69925" y="923290"/>
            <a:ext cx="10349865" cy="64516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kafka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中对于主题的删除，和可能会出现删除不成功的情况；这种情况下副本会进入删除失败的状态，因此往往需要在失败的时候对副本状态进行删除失败的标记，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以便以后重启对于主题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相关副本的删除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2" name="图片 21" descr="联想截图_2023120913440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79705" y="2164715"/>
            <a:ext cx="4356100" cy="901065"/>
          </a:xfrm>
          <a:prstGeom prst="rect">
            <a:avLst/>
          </a:prstGeom>
        </p:spPr>
      </p:pic>
    </p:spTree>
    <p:custDataLst>
      <p:tags r:id="rId2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kafkaController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中的设计模式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467360" y="2254885"/>
            <a:ext cx="4010660" cy="3745865"/>
          </a:xfrm>
          <a:prstGeom prst="ellipse">
            <a:avLst/>
          </a:prstGeom>
          <a:noFill/>
          <a:ln>
            <a:gradFill>
              <a:gsLst>
                <a:gs pos="99000">
                  <a:schemeClr val="bg1">
                    <a:lumMod val="85000"/>
                  </a:schemeClr>
                </a:gs>
                <a:gs pos="15000">
                  <a:srgbClr val="FFFFFF">
                    <a:lumMod val="20000"/>
                    <a:lumOff val="80000"/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椭圆 2"/>
          <p:cNvSpPr/>
          <p:nvPr>
            <p:custDataLst>
              <p:tags r:id="rId3"/>
            </p:custDataLst>
          </p:nvPr>
        </p:nvSpPr>
        <p:spPr>
          <a:xfrm>
            <a:off x="3670935" y="2529827"/>
            <a:ext cx="540000" cy="540000"/>
          </a:xfrm>
          <a:prstGeom prst="ellipse">
            <a:avLst/>
          </a:prstGeom>
          <a:gradFill>
            <a:gsLst>
              <a:gs pos="54000">
                <a:schemeClr val="accent1"/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4800000" scaled="0"/>
          </a:gradFill>
          <a:ln>
            <a:gradFill>
              <a:gsLst>
                <a:gs pos="37000">
                  <a:srgbClr val="FFFFFF"/>
                </a:gs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rgbClr val="FFFFFF"/>
                </a:gs>
                <a:gs pos="71000">
                  <a:schemeClr val="accent1">
                    <a:lumMod val="20000"/>
                    <a:lumOff val="80000"/>
                  </a:schemeClr>
                </a:gs>
              </a:gsLst>
              <a:lin ang="15780000" scaled="0"/>
            </a:gradFill>
          </a:ln>
          <a:effectLst>
            <a:outerShdw blurRad="203200" algn="ctr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tIns="45720" bIns="45720" numCol="1" spcCol="0" rtlCol="0" fromWordArt="0" anchor="ctr" anchorCtr="0" forceAA="0" compatLnSpc="1">
            <a:normAutofit fontScale="80000"/>
          </a:bodyPr>
          <a:lstStyle/>
          <a:p>
            <a:pPr lvl="0" algn="ctr">
              <a:buClrTx/>
              <a:buSzTx/>
              <a:buFontTx/>
            </a:pPr>
            <a:r>
              <a:rPr lang="en-US" altLang="zh-CN" sz="1400" b="1">
                <a:solidFill>
                  <a:srgbClr val="FFFFFF"/>
                </a:solidFill>
                <a:latin typeface="+mj-ea"/>
                <a:ea typeface="+mj-ea"/>
                <a:sym typeface="+mn-ea"/>
              </a:rPr>
              <a:t>01</a:t>
            </a:r>
            <a:endParaRPr lang="en-US" altLang="zh-CN" sz="1400" b="1">
              <a:solidFill>
                <a:srgbClr val="FFFFFF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4" name="椭圆 3"/>
          <p:cNvSpPr/>
          <p:nvPr>
            <p:custDataLst>
              <p:tags r:id="rId4"/>
            </p:custDataLst>
          </p:nvPr>
        </p:nvSpPr>
        <p:spPr>
          <a:xfrm>
            <a:off x="3670935" y="4996167"/>
            <a:ext cx="540000" cy="540000"/>
          </a:xfrm>
          <a:prstGeom prst="ellipse">
            <a:avLst/>
          </a:prstGeom>
          <a:gradFill>
            <a:gsLst>
              <a:gs pos="54000">
                <a:schemeClr val="accent6"/>
              </a:gs>
              <a:gs pos="0">
                <a:schemeClr val="accent6">
                  <a:lumMod val="60000"/>
                  <a:lumOff val="40000"/>
                </a:schemeClr>
              </a:gs>
            </a:gsLst>
            <a:lin ang="5400000" scaled="0"/>
          </a:gradFill>
          <a:ln>
            <a:gradFill>
              <a:gsLst>
                <a:gs pos="37000">
                  <a:srgbClr val="FFFFFF"/>
                </a:gs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rgbClr val="FFFFFF"/>
                </a:gs>
                <a:gs pos="71000">
                  <a:schemeClr val="accent6">
                    <a:lumMod val="20000"/>
                    <a:lumOff val="80000"/>
                  </a:schemeClr>
                </a:gs>
              </a:gsLst>
              <a:lin ang="16200000" scaled="0"/>
            </a:gradFill>
          </a:ln>
          <a:effectLst>
            <a:outerShdw blurRad="203200" algn="ctr" rotWithShape="0">
              <a:schemeClr val="accent6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80000"/>
          </a:bodyPr>
          <a:lstStyle/>
          <a:p>
            <a:pPr lvl="0" algn="ctr">
              <a:buClrTx/>
              <a:buSzTx/>
              <a:buFontTx/>
            </a:pPr>
            <a:r>
              <a:rPr lang="en-US" altLang="zh-CN" sz="1400" b="1">
                <a:solidFill>
                  <a:srgbClr val="FFFFFF"/>
                </a:solidFill>
                <a:latin typeface="+mj-ea"/>
                <a:ea typeface="+mj-ea"/>
                <a:sym typeface="+mn-ea"/>
              </a:rPr>
              <a:t>03</a:t>
            </a:r>
            <a:endParaRPr lang="en-US" altLang="zh-CN" sz="1400" b="1">
              <a:solidFill>
                <a:srgbClr val="FFFFFF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6" name="标题"/>
          <p:cNvSpPr txBox="1"/>
          <p:nvPr>
            <p:custDataLst>
              <p:tags r:id="rId5"/>
            </p:custDataLst>
          </p:nvPr>
        </p:nvSpPr>
        <p:spPr>
          <a:xfrm>
            <a:off x="4784725" y="5162550"/>
            <a:ext cx="5094000" cy="3733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zh-CN" altLang="en-US" sz="2800" b="1" spc="300" dirty="0">
                <a:solidFill>
                  <a:schemeClr val="accent6"/>
                </a:solidFill>
                <a:latin typeface="+mj-ea"/>
                <a:ea typeface="+mj-ea"/>
              </a:rPr>
              <a:t>策略模式</a:t>
            </a:r>
            <a:endParaRPr lang="zh-CN" altLang="en-US" sz="2800" b="1" spc="3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8" name="标题"/>
          <p:cNvSpPr txBox="1"/>
          <p:nvPr>
            <p:custDataLst>
              <p:tags r:id="rId6"/>
            </p:custDataLst>
          </p:nvPr>
        </p:nvSpPr>
        <p:spPr>
          <a:xfrm>
            <a:off x="4784725" y="2613025"/>
            <a:ext cx="5094000" cy="3733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zh-CN" altLang="en-US" sz="2800" b="1" spc="300" dirty="0">
                <a:solidFill>
                  <a:schemeClr val="accent1"/>
                </a:solidFill>
                <a:latin typeface="+mj-ea"/>
                <a:ea typeface="+mj-ea"/>
              </a:rPr>
              <a:t>观察者模式</a:t>
            </a:r>
            <a:endParaRPr lang="zh-CN" altLang="en-US" sz="2800" b="1" spc="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>
            <a:off x="4149725" y="3660458"/>
            <a:ext cx="540000" cy="540000"/>
          </a:xfrm>
          <a:prstGeom prst="ellipse">
            <a:avLst/>
          </a:prstGeom>
          <a:gradFill>
            <a:gsLst>
              <a:gs pos="54000">
                <a:schemeClr val="accent4">
                  <a:lumMod val="91000"/>
                </a:schemeClr>
              </a:gs>
              <a:gs pos="0">
                <a:schemeClr val="accent4">
                  <a:lumMod val="20000"/>
                  <a:lumOff val="80000"/>
                </a:schemeClr>
              </a:gs>
            </a:gsLst>
            <a:lin ang="4800000" scaled="0"/>
          </a:gradFill>
          <a:ln>
            <a:gradFill>
              <a:gsLst>
                <a:gs pos="37000">
                  <a:srgbClr val="FFFFFF"/>
                </a:gs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rgbClr val="FFFFFF"/>
                </a:gs>
                <a:gs pos="71000">
                  <a:schemeClr val="accent4">
                    <a:lumMod val="20000"/>
                    <a:lumOff val="80000"/>
                  </a:schemeClr>
                </a:gs>
              </a:gsLst>
              <a:lin ang="15780000" scaled="0"/>
            </a:gradFill>
          </a:ln>
          <a:effectLst>
            <a:outerShdw blurRad="203200" algn="ctr" rotWithShape="0">
              <a:schemeClr val="accent4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80000"/>
          </a:bodyPr>
          <a:lstStyle/>
          <a:p>
            <a:pPr lvl="0" algn="ctr">
              <a:buClrTx/>
              <a:buSzTx/>
              <a:buFontTx/>
            </a:pPr>
            <a:r>
              <a:rPr lang="en-US" altLang="zh-CN" sz="1400" b="1">
                <a:solidFill>
                  <a:srgbClr val="FFFFFF"/>
                </a:solidFill>
                <a:latin typeface="+mj-ea"/>
                <a:ea typeface="+mj-ea"/>
                <a:sym typeface="+mn-ea"/>
              </a:rPr>
              <a:t>02</a:t>
            </a:r>
            <a:endParaRPr lang="en-US" altLang="zh-CN" sz="1400" b="1">
              <a:solidFill>
                <a:srgbClr val="FFFFFF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11" name="标题"/>
          <p:cNvSpPr txBox="1"/>
          <p:nvPr>
            <p:custDataLst>
              <p:tags r:id="rId8"/>
            </p:custDataLst>
          </p:nvPr>
        </p:nvSpPr>
        <p:spPr>
          <a:xfrm>
            <a:off x="5062855" y="3846195"/>
            <a:ext cx="5094000" cy="3733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消费者模式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弧形 11"/>
          <p:cNvSpPr/>
          <p:nvPr>
            <p:custDataLst>
              <p:tags r:id="rId9"/>
            </p:custDataLst>
          </p:nvPr>
        </p:nvSpPr>
        <p:spPr>
          <a:xfrm rot="6180000">
            <a:off x="1501140" y="2868613"/>
            <a:ext cx="2313305" cy="2327910"/>
          </a:xfrm>
          <a:prstGeom prst="arc">
            <a:avLst>
              <a:gd name="adj1" fmla="val 17579482"/>
              <a:gd name="adj2" fmla="val 6551471"/>
            </a:avLst>
          </a:prstGeom>
          <a:ln>
            <a:solidFill>
              <a:schemeClr val="tx1">
                <a:lumMod val="65000"/>
                <a:lumOff val="35000"/>
                <a:alpha val="20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>
            <p:custDataLst>
              <p:tags r:id="rId10"/>
            </p:custDataLst>
          </p:nvPr>
        </p:nvSpPr>
        <p:spPr>
          <a:xfrm>
            <a:off x="1694815" y="3069273"/>
            <a:ext cx="1926590" cy="1926590"/>
          </a:xfrm>
          <a:prstGeom prst="ellipse">
            <a:avLst/>
          </a:prstGeom>
          <a:gradFill>
            <a:gsLst>
              <a:gs pos="54000">
                <a:schemeClr val="accent1"/>
              </a:gs>
              <a:gs pos="0">
                <a:schemeClr val="accent1">
                  <a:lumMod val="60000"/>
                  <a:lumOff val="40000"/>
                </a:schemeClr>
              </a:gs>
              <a:gs pos="8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gradFill>
              <a:gsLst>
                <a:gs pos="37000">
                  <a:srgbClr val="FFFFFF"/>
                </a:gs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rgbClr val="FFFFFF"/>
                </a:gs>
                <a:gs pos="71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</a:gradFill>
          </a:ln>
          <a:effectLst>
            <a:outerShdw blurRad="203200" sx="106000" sy="106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lang="zh-CN" altLang="en-US" sz="2100" b="1">
                <a:solidFill>
                  <a:srgbClr val="FFFFFF"/>
                </a:solidFill>
                <a:latin typeface="+mj-ea"/>
                <a:ea typeface="+mj-ea"/>
                <a:cs typeface="+mj-ea"/>
                <a:sym typeface="+mn-ea"/>
              </a:rPr>
              <a:t>设计模式</a:t>
            </a:r>
            <a:endParaRPr lang="zh-CN" altLang="en-US" sz="2100" b="1">
              <a:solidFill>
                <a:srgbClr val="FFFFFF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 fontScale="90000"/>
          </a:bodyPr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观察者模式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9925" y="1308735"/>
            <a:ext cx="8466455" cy="255270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kafka控制器中的观察者模式，主要体现在kafka通过在ZK节点上注册监听器，来监听发生的事件，并将其加入到事件处理队列中由controllerEventManager类来进行处理。</a:t>
            </a:r>
            <a:endParaRPr lang="zh-CN" altLang="en-US" sz="24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zh-CN" altLang="en-US" sz="24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在注册完监听器以后，有许多类会继承监听器的类，重写监听器的handleChildChange()方法。但同时需要注意的是，在kafka控制器中，只有具体的观察者和抽象的观察者，因为被观察者并不位于kafka控制器模块中，因此在此不做讨论。</a:t>
            </a:r>
            <a:endParaRPr lang="zh-CN" altLang="en-US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 fontScale="90000"/>
          </a:bodyPr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观察者模式中的抽象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观察者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图片 12" descr="联想截图_202312090018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124585"/>
            <a:ext cx="6282055" cy="343852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09930" y="2487930"/>
            <a:ext cx="2680970" cy="1075690"/>
          </a:xfrm>
          <a:prstGeom prst="rect">
            <a:avLst/>
          </a:prstGeom>
          <a:ln w="6350" cap="flat" cmpd="sng" algn="ctr">
            <a:solidFill>
              <a:schemeClr val="accent6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631180" y="2752725"/>
            <a:ext cx="2333625" cy="546100"/>
          </a:xfrm>
          <a:prstGeom prst="rightArrow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  <a:ln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035925" y="2311950"/>
            <a:ext cx="4064000" cy="286131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ZNodeChildChangeHandler类与ZNodeChangeHandler类作为观察者的抽象类，也是zk节点中需要被注册的监听器。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它们负责监听controllerEvent事件，并且有子类继承handleChange()方法来对这些事件进行处理，加入到controllerEvent队列中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所有的方法都是空方法，子类需要</a:t>
            </a:r>
            <a:r>
              <a:rPr lang="en-US" altLang="zh-CN" dirty="0">
                <a:sym typeface="+mn-ea"/>
              </a:rPr>
              <a:t>override</a:t>
            </a:r>
            <a:r>
              <a:rPr lang="zh-CN" altLang="en-US" dirty="0">
                <a:sym typeface="+mn-ea"/>
              </a:rPr>
              <a:t>这些方法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6120" y="3668395"/>
            <a:ext cx="2707005" cy="770255"/>
          </a:xfrm>
          <a:prstGeom prst="rect">
            <a:avLst/>
          </a:prstGeom>
          <a:ln w="6350" cap="flat" cmpd="sng" algn="ctr">
            <a:solidFill>
              <a:schemeClr val="accent6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 fontScale="90000"/>
          </a:bodyPr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关于各种具体观察者和抽象观察者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之间的类图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4" name="图片 13" descr="17020420019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1705"/>
            <a:ext cx="12192000" cy="1603375"/>
          </a:xfrm>
          <a:prstGeom prst="rect">
            <a:avLst/>
          </a:prstGeom>
        </p:spPr>
      </p:pic>
      <p:pic>
        <p:nvPicPr>
          <p:cNvPr id="15" name="图片 14" descr="联想截图_202312090026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5485" y="2701925"/>
            <a:ext cx="10577830" cy="39338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 fontScale="90000"/>
          </a:bodyPr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消费者模式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9925" y="1059815"/>
            <a:ext cx="8938895" cy="304609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kafka控制器中的观察者模式，主要体现在kafka控制器的工作机理在于根据监听器，将所有客户端的请求转化为controllerEvent事件，并将其加入到消费者队列中。</a:t>
            </a:r>
            <a:endParaRPr lang="zh-CN" altLang="en-US" sz="24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24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kafka控制器中有一个子类controllerEventManager，专门用于处理controllerEvent队列中的controllerEvent请求。kafka控制器通过阻塞队列，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使得生产者得以和消费者controllerEventManager解耦，得以大幅度提高事件处理的效率</a:t>
            </a:r>
            <a:endParaRPr lang="zh-CN" altLang="en-US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 fontScale="90000"/>
          </a:bodyPr>
          <a:lstStyle/>
          <a:p>
            <a:r>
              <a:rPr lang="en-US" altLang="zh-CN" spc="30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KafkaController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874010" y="4565015"/>
            <a:ext cx="6362700" cy="896620"/>
          </a:xfrm>
          <a:prstGeom prst="rect">
            <a:avLst/>
          </a:pr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355215" y="3462020"/>
            <a:ext cx="6530340" cy="896620"/>
          </a:xfrm>
          <a:prstGeom prst="rect">
            <a:avLst/>
          </a:pr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1836420" y="2319020"/>
            <a:ext cx="6530340" cy="936625"/>
          </a:xfrm>
          <a:prstGeom prst="rect">
            <a:avLst/>
          </a:pr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" name="椭圆 2"/>
          <p:cNvSpPr/>
          <p:nvPr>
            <p:custDataLst>
              <p:tags r:id="rId5"/>
            </p:custDataLst>
          </p:nvPr>
        </p:nvSpPr>
        <p:spPr>
          <a:xfrm>
            <a:off x="7771765" y="2174240"/>
            <a:ext cx="2930525" cy="294640"/>
          </a:xfrm>
          <a:prstGeom prst="ellipse">
            <a:avLst/>
          </a:prstGeom>
          <a:gradFill>
            <a:gsLst>
              <a:gs pos="0">
                <a:schemeClr val="accent1">
                  <a:lumMod val="70000"/>
                </a:schemeClr>
              </a:gs>
              <a:gs pos="100000">
                <a:schemeClr val="accent1">
                  <a:lumMod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3"/>
          <p:cNvSpPr/>
          <p:nvPr>
            <p:custDataLst>
              <p:tags r:id="rId6"/>
            </p:custDataLst>
          </p:nvPr>
        </p:nvSpPr>
        <p:spPr>
          <a:xfrm>
            <a:off x="8301990" y="3308985"/>
            <a:ext cx="1864995" cy="309245"/>
          </a:xfrm>
          <a:prstGeom prst="ellipse">
            <a:avLst/>
          </a:prstGeom>
          <a:gradFill>
            <a:gsLst>
              <a:gs pos="0">
                <a:schemeClr val="accent1">
                  <a:lumMod val="65000"/>
                </a:schemeClr>
              </a:gs>
              <a:gs pos="100000">
                <a:schemeClr val="accent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25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7" name="椭圆 4"/>
          <p:cNvSpPr/>
          <p:nvPr>
            <p:custDataLst>
              <p:tags r:id="rId7"/>
            </p:custDataLst>
          </p:nvPr>
        </p:nvSpPr>
        <p:spPr>
          <a:xfrm>
            <a:off x="8818880" y="4481195"/>
            <a:ext cx="834390" cy="15938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 altLang="zh-CN"/>
          </a:p>
        </p:txBody>
      </p:sp>
      <p:pic>
        <p:nvPicPr>
          <p:cNvPr id="8" name="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16975" y="4565015"/>
            <a:ext cx="835660" cy="892810"/>
          </a:xfrm>
          <a:prstGeom prst="rect">
            <a:avLst/>
          </a:prstGeom>
        </p:spPr>
      </p:pic>
      <p:pic>
        <p:nvPicPr>
          <p:cNvPr id="9" name="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01990" y="3465830"/>
            <a:ext cx="1867535" cy="1007745"/>
          </a:xfrm>
          <a:prstGeom prst="rect">
            <a:avLst/>
          </a:prstGeom>
        </p:spPr>
      </p:pic>
      <p:pic>
        <p:nvPicPr>
          <p:cNvPr id="10" name="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67955" y="2317750"/>
            <a:ext cx="2935605" cy="1061085"/>
          </a:xfrm>
          <a:prstGeom prst="rect">
            <a:avLst/>
          </a:prstGeom>
        </p:spPr>
      </p:pic>
      <p:pic>
        <p:nvPicPr>
          <p:cNvPr id="11" name="图形 16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777730" y="2331720"/>
            <a:ext cx="925195" cy="1016000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492615" y="3467100"/>
            <a:ext cx="676275" cy="978535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234805" y="4563110"/>
            <a:ext cx="412750" cy="904875"/>
          </a:xfrm>
          <a:prstGeom prst="rect">
            <a:avLst/>
          </a:prstGeom>
        </p:spPr>
      </p:pic>
      <p:sp>
        <p:nvSpPr>
          <p:cNvPr id="15" name="标题"/>
          <p:cNvSpPr txBox="1"/>
          <p:nvPr>
            <p:custDataLst>
              <p:tags r:id="rId26"/>
            </p:custDataLst>
          </p:nvPr>
        </p:nvSpPr>
        <p:spPr>
          <a:xfrm>
            <a:off x="2623185" y="2353310"/>
            <a:ext cx="4937125" cy="457200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pc="300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框架</a:t>
            </a:r>
            <a:r>
              <a:rPr lang="zh-CN" altLang="en-US" sz="2000" b="1" spc="300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及主要功能</a:t>
            </a:r>
            <a:r>
              <a:rPr lang="zh-CN" altLang="en-US" sz="2000" b="1" spc="300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介绍</a:t>
            </a:r>
            <a:endParaRPr lang="zh-CN" altLang="en-US" sz="2000" b="1" spc="300" dirty="0">
              <a:solidFill>
                <a:schemeClr val="accent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18" name="标题"/>
          <p:cNvSpPr txBox="1"/>
          <p:nvPr>
            <p:custDataLst>
              <p:tags r:id="rId27"/>
            </p:custDataLst>
          </p:nvPr>
        </p:nvSpPr>
        <p:spPr>
          <a:xfrm>
            <a:off x="3174365" y="3472180"/>
            <a:ext cx="4937125" cy="457200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pc="300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主要函数及其</a:t>
            </a:r>
            <a:r>
              <a:rPr lang="zh-CN" altLang="en-US" sz="2000" b="1" spc="300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大致流程</a:t>
            </a:r>
            <a:endParaRPr lang="zh-CN" altLang="en-US" sz="2000" b="1" spc="300" dirty="0">
              <a:solidFill>
                <a:schemeClr val="accent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0" name="标题"/>
          <p:cNvSpPr txBox="1"/>
          <p:nvPr>
            <p:custDataLst>
              <p:tags r:id="rId28"/>
            </p:custDataLst>
          </p:nvPr>
        </p:nvSpPr>
        <p:spPr>
          <a:xfrm>
            <a:off x="3709670" y="4591050"/>
            <a:ext cx="4937125" cy="457200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pc="300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主要设计模式</a:t>
            </a:r>
            <a:r>
              <a:rPr lang="zh-CN" altLang="en-US" sz="2000" b="1" spc="300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体现</a:t>
            </a:r>
            <a:endParaRPr lang="zh-CN" altLang="en-US" sz="2000" b="1" spc="300" dirty="0">
              <a:solidFill>
                <a:schemeClr val="accent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1" name="序号"/>
          <p:cNvSpPr txBox="1"/>
          <p:nvPr>
            <p:custDataLst>
              <p:tags r:id="rId29"/>
            </p:custDataLst>
          </p:nvPr>
        </p:nvSpPr>
        <p:spPr>
          <a:xfrm>
            <a:off x="8990648" y="2708275"/>
            <a:ext cx="490220" cy="457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  <a:latin typeface="+mj-lt"/>
                <a:ea typeface="微软雅黑" panose="020B0503020204020204" charset="-122"/>
                <a:cs typeface="+mj-lt"/>
              </a:rPr>
              <a:t>01</a:t>
            </a:r>
            <a:endParaRPr lang="en-US" sz="2000" b="1">
              <a:solidFill>
                <a:srgbClr val="FFFFFF"/>
              </a:solidFill>
              <a:latin typeface="+mj-lt"/>
              <a:ea typeface="微软雅黑" panose="020B0503020204020204" charset="-122"/>
              <a:cs typeface="+mj-lt"/>
            </a:endParaRPr>
          </a:p>
        </p:txBody>
      </p:sp>
      <p:sp>
        <p:nvSpPr>
          <p:cNvPr id="22" name="序号"/>
          <p:cNvSpPr txBox="1"/>
          <p:nvPr>
            <p:custDataLst>
              <p:tags r:id="rId30"/>
            </p:custDataLst>
          </p:nvPr>
        </p:nvSpPr>
        <p:spPr>
          <a:xfrm>
            <a:off x="8990648" y="3776980"/>
            <a:ext cx="490220" cy="457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  <a:latin typeface="+mj-lt"/>
                <a:ea typeface="微软雅黑" panose="020B0503020204020204" charset="-122"/>
                <a:cs typeface="+mj-lt"/>
              </a:rPr>
              <a:t>02</a:t>
            </a:r>
            <a:endParaRPr lang="en-US" sz="2000" b="1">
              <a:solidFill>
                <a:srgbClr val="FFFFFF"/>
              </a:solidFill>
              <a:latin typeface="+mj-lt"/>
              <a:ea typeface="微软雅黑" panose="020B0503020204020204" charset="-122"/>
              <a:cs typeface="+mj-lt"/>
            </a:endParaRPr>
          </a:p>
        </p:txBody>
      </p:sp>
      <p:sp>
        <p:nvSpPr>
          <p:cNvPr id="23" name="序号"/>
          <p:cNvSpPr txBox="1"/>
          <p:nvPr>
            <p:custDataLst>
              <p:tags r:id="rId31"/>
            </p:custDataLst>
          </p:nvPr>
        </p:nvSpPr>
        <p:spPr>
          <a:xfrm>
            <a:off x="8990648" y="4650105"/>
            <a:ext cx="490220" cy="457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+mj-lt"/>
                <a:ea typeface="微软雅黑" panose="020B0503020204020204" charset="-122"/>
                <a:cs typeface="+mj-lt"/>
              </a:rPr>
              <a:t>03</a:t>
            </a:r>
            <a:endParaRPr lang="en-US" b="1">
              <a:solidFill>
                <a:srgbClr val="FFFFFF"/>
              </a:solidFill>
              <a:latin typeface="+mj-lt"/>
              <a:ea typeface="微软雅黑" panose="020B0503020204020204" charset="-122"/>
              <a:cs typeface="+mj-lt"/>
            </a:endParaRPr>
          </a:p>
        </p:txBody>
      </p:sp>
    </p:spTree>
    <p:custDataLst>
      <p:tags r:id="rId3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 fontScale="90000"/>
          </a:bodyPr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生产者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消费者中的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事件类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图片 10" descr="联想截图_202312090036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312545"/>
            <a:ext cx="6215380" cy="14573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69925" y="2920365"/>
            <a:ext cx="6538595" cy="64516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每次监听器被触发，他都会被压入到事件队列中，具体代码见上观察者模式中的各种handler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3" name="图片 12" descr="联想截图_202312090049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4130040"/>
            <a:ext cx="6334125" cy="24479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69925" y="3621955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关于继承ControllerEvent的一些具体类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58075" y="885105"/>
            <a:ext cx="4064000" cy="424624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这里其实也体现了策略模式</a:t>
            </a:r>
            <a:endParaRPr lang="zh-CN" altLang="en-US" sz="1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zh-CN" altLang="en-US" sz="1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kafka控制器中的策略模式，主要体现在kafka的controllerEvent中，会有process()方法。process方法会被继承其的子类继承，因此每次父类在调用process()方法时，都会直接用到子类的process()方法。</a:t>
            </a:r>
            <a:endParaRPr lang="zh-CN" altLang="en-US" sz="1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zh-CN" altLang="en-US" sz="1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在这种情况下，具有良好的可扩展性，以后若需要新增需求，可以随意添加子类继承controllerEvent类，改写父类的process()方法，即可在controllerEventManager处理事件时调用该方法</a:t>
            </a:r>
            <a:endParaRPr lang="zh-CN" altLang="en-US" sz="1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 fontScale="90000"/>
          </a:bodyPr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消费者模式中的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消费者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图片 10" descr="联想截图_202312090039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" y="838200"/>
            <a:ext cx="5241290" cy="60198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18845" y="2665730"/>
            <a:ext cx="3205480" cy="917575"/>
          </a:xfrm>
          <a:prstGeom prst="rect">
            <a:avLst/>
          </a:prstGeom>
          <a:ln w="6350" cap="flat" cmpd="sng" algn="ctr">
            <a:solidFill>
              <a:schemeClr val="accent6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568315" y="2869565"/>
            <a:ext cx="2686685" cy="441960"/>
          </a:xfrm>
          <a:prstGeom prst="rightArrow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  <a:ln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26795" y="4013200"/>
            <a:ext cx="4875530" cy="2435225"/>
          </a:xfrm>
          <a:prstGeom prst="rect">
            <a:avLst/>
          </a:prstGeom>
          <a:ln w="6350" cap="flat" cmpd="sng" algn="ctr">
            <a:solidFill>
              <a:schemeClr val="accent6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>
            <p:custDataLst>
              <p:tags r:id="rId3"/>
            </p:custDataLst>
          </p:nvPr>
        </p:nvSpPr>
        <p:spPr>
          <a:xfrm>
            <a:off x="5978525" y="5010150"/>
            <a:ext cx="2276475" cy="441960"/>
          </a:xfrm>
          <a:prstGeom prst="rightArrow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  <a:ln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203565" y="2594525"/>
            <a:ext cx="4064000" cy="175323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put()：调用该函数，将事件加入到消费者阻塞队列中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clearAndPut()：调用该函数，清空队列并将事件加入到消费者阻塞队列中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203565" y="5067215"/>
            <a:ext cx="4064000" cy="175323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doWork()：相当于生产者中的run()方法。它会尝试去调用消费者阻塞队列中的controllerEvent中的process()方法来对该事件进行处理，如果出错则会报出"Error processing event $controllerEvent"错误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 fontScale="90000"/>
          </a:bodyPr>
          <a:lstStyle/>
          <a:p>
            <a:r>
              <a:rPr lang="en-US" altLang="zh-CN" spc="30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KafkaController</a:t>
            </a:r>
            <a:r>
              <a:rPr spc="30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框架及主要功能介绍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9925" y="1274445"/>
            <a:ext cx="10049510" cy="369252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控制器组件（Controller），是 Apache Kafka 的核心组件。它的主要作用是在 Apache ZooKeeper 的帮助下管理和协调整个 Kafka 集群。集群中任意一台 Broker 都能充当控制器的角色，但是，在运行过程中，只能有一个 Broker 成为控制器，行使其管理和协调的职责。换句话说，每个正常运转的 Kafka 集群，在任意时刻都有且只有一个控制器。</a:t>
            </a:r>
            <a:endParaRPr lang="zh-CN" altLang="en-US" sz="1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zh-CN" altLang="en-US" sz="1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zh-CN" altLang="en-US" sz="1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Kafka Controller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的主要工作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zh-CN" altLang="en-US" sz="1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Broker管理，Topic管理，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Partition管理</a:t>
            </a:r>
            <a:r>
              <a:rPr lang="zh-CN" altLang="en-US" sz="1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：Kafka Controller负责管理集群中所有broker，topic，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Partition</a:t>
            </a:r>
            <a:r>
              <a:rPr lang="zh-CN" altLang="en-US" sz="1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的元数据信息，包括对他们上下线状态的转换，增加删除及分配</a:t>
            </a:r>
            <a:r>
              <a:rPr lang="zh-CN" altLang="en-US" sz="1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等操作。</a:t>
            </a:r>
            <a:endParaRPr lang="zh-CN" altLang="en-US" sz="1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Controller事件：Kafka Controller会</a:t>
            </a:r>
            <a:r>
              <a:rPr lang="zh-CN" altLang="en-US" sz="1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处理一些事件，例如broker上下线、topic创建、partition副本分配等，这些事件会被Kafka Controller监听并处理。</a:t>
            </a:r>
            <a:endParaRPr lang="zh-CN" altLang="en-US" sz="1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zh-CN" altLang="en-US" sz="1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 fontScale="90000"/>
          </a:bodyPr>
          <a:lstStyle/>
          <a:p>
            <a:r>
              <a:rPr lang="en-US" altLang="zh-CN" spc="30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KafkaController</a:t>
            </a:r>
            <a:r>
              <a:rPr spc="30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的大致流程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平行四边形 1"/>
          <p:cNvSpPr/>
          <p:nvPr>
            <p:custDataLst>
              <p:tags r:id="rId2"/>
            </p:custDataLst>
          </p:nvPr>
        </p:nvSpPr>
        <p:spPr>
          <a:xfrm>
            <a:off x="8179435" y="3212465"/>
            <a:ext cx="2223770" cy="2489200"/>
          </a:xfrm>
          <a:prstGeom prst="parallelogram">
            <a:avLst>
              <a:gd name="adj" fmla="val 58133"/>
            </a:avLst>
          </a:prstGeom>
          <a:solidFill>
            <a:schemeClr val="accent1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cs typeface="微软雅黑" panose="020B0503020204020204" charset="-122"/>
              <a:sym typeface="+mn-ea"/>
            </a:endParaRPr>
          </a:p>
        </p:txBody>
      </p:sp>
      <p:sp>
        <p:nvSpPr>
          <p:cNvPr id="3" name="任意多边形 91"/>
          <p:cNvSpPr/>
          <p:nvPr>
            <p:custDataLst>
              <p:tags r:id="rId3"/>
            </p:custDataLst>
          </p:nvPr>
        </p:nvSpPr>
        <p:spPr>
          <a:xfrm flipH="1">
            <a:off x="7704455" y="2258695"/>
            <a:ext cx="2699385" cy="1233170"/>
          </a:xfrm>
          <a:custGeom>
            <a:avLst/>
            <a:gdLst>
              <a:gd name="connsiteX0" fmla="*/ 1000 w 3940"/>
              <a:gd name="connsiteY0" fmla="*/ 390 h 1800"/>
              <a:gd name="connsiteX1" fmla="*/ 3040 w 3940"/>
              <a:gd name="connsiteY1" fmla="*/ 390 h 1800"/>
              <a:gd name="connsiteX2" fmla="*/ 3040 w 3940"/>
              <a:gd name="connsiteY2" fmla="*/ 0 h 1800"/>
              <a:gd name="connsiteX3" fmla="*/ 3940 w 3940"/>
              <a:gd name="connsiteY3" fmla="*/ 900 h 1800"/>
              <a:gd name="connsiteX4" fmla="*/ 3040 w 3940"/>
              <a:gd name="connsiteY4" fmla="*/ 1800 h 1800"/>
              <a:gd name="connsiteX5" fmla="*/ 3040 w 3940"/>
              <a:gd name="connsiteY5" fmla="*/ 1410 h 1800"/>
              <a:gd name="connsiteX6" fmla="*/ 0 w 3940"/>
              <a:gd name="connsiteY6" fmla="*/ 1400 h 1800"/>
              <a:gd name="connsiteX7" fmla="*/ 1000 w 3940"/>
              <a:gd name="connsiteY7" fmla="*/ 390 h 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40" h="1800">
                <a:moveTo>
                  <a:pt x="1000" y="390"/>
                </a:moveTo>
                <a:lnTo>
                  <a:pt x="3040" y="390"/>
                </a:lnTo>
                <a:lnTo>
                  <a:pt x="3040" y="0"/>
                </a:lnTo>
                <a:lnTo>
                  <a:pt x="3940" y="900"/>
                </a:lnTo>
                <a:lnTo>
                  <a:pt x="3040" y="1800"/>
                </a:lnTo>
                <a:lnTo>
                  <a:pt x="3040" y="1410"/>
                </a:lnTo>
                <a:lnTo>
                  <a:pt x="0" y="1400"/>
                </a:lnTo>
                <a:lnTo>
                  <a:pt x="1000" y="390"/>
                </a:lnTo>
                <a:close/>
              </a:path>
            </a:pathLst>
          </a:custGeom>
          <a:gradFill>
            <a:gsLst>
              <a:gs pos="58000">
                <a:schemeClr val="accent1">
                  <a:lumMod val="91000"/>
                  <a:lumOff val="9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35990" tIns="252095" rIns="539750" bIns="252095" numCol="1" spcCol="0" rtlCol="0" fromWordArt="0" anchor="ctr" anchorCtr="0" forceAA="0" compatLnSpc="1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600" b="1">
                <a:solidFill>
                  <a:srgbClr val="FFFFFF"/>
                </a:solidFill>
                <a:latin typeface="+mj-ea"/>
                <a:ea typeface="+mj-ea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1600" b="1">
                <a:solidFill>
                  <a:srgbClr val="FFFFFF"/>
                </a:solidFill>
                <a:latin typeface="+mj-ea"/>
                <a:ea typeface="+mj-ea"/>
                <a:cs typeface="微软雅黑" panose="020B0503020204020204" charset="-122"/>
                <a:sym typeface="+mn-ea"/>
              </a:rPr>
              <a:t>事件触发</a:t>
            </a:r>
            <a:endParaRPr lang="zh-CN" altLang="en-US" sz="1600" b="1">
              <a:solidFill>
                <a:srgbClr val="FFFFFF"/>
              </a:solidFill>
              <a:latin typeface="+mj-ea"/>
              <a:ea typeface="+mj-ea"/>
              <a:cs typeface="微软雅黑" panose="020B0503020204020204" charset="-122"/>
              <a:sym typeface="+mn-ea"/>
            </a:endParaRPr>
          </a:p>
        </p:txBody>
      </p:sp>
      <p:sp>
        <p:nvSpPr>
          <p:cNvPr id="4" name="平行四边形 3"/>
          <p:cNvSpPr/>
          <p:nvPr>
            <p:custDataLst>
              <p:tags r:id="rId4"/>
            </p:custDataLst>
          </p:nvPr>
        </p:nvSpPr>
        <p:spPr>
          <a:xfrm>
            <a:off x="8015605" y="4212590"/>
            <a:ext cx="1737995" cy="1489075"/>
          </a:xfrm>
          <a:prstGeom prst="parallelogram">
            <a:avLst>
              <a:gd name="adj" fmla="val 53069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cs typeface="微软雅黑" panose="020B0503020204020204" charset="-122"/>
              <a:sym typeface="+mn-ea"/>
            </a:endParaRPr>
          </a:p>
        </p:txBody>
      </p:sp>
      <p:sp>
        <p:nvSpPr>
          <p:cNvPr id="5" name="任意多边形 94"/>
          <p:cNvSpPr/>
          <p:nvPr>
            <p:custDataLst>
              <p:tags r:id="rId5"/>
            </p:custDataLst>
          </p:nvPr>
        </p:nvSpPr>
        <p:spPr>
          <a:xfrm flipH="1">
            <a:off x="6301105" y="4243070"/>
            <a:ext cx="2699385" cy="1233170"/>
          </a:xfrm>
          <a:custGeom>
            <a:avLst/>
            <a:gdLst>
              <a:gd name="connsiteX0" fmla="*/ 1000 w 3940"/>
              <a:gd name="connsiteY0" fmla="*/ 390 h 1800"/>
              <a:gd name="connsiteX1" fmla="*/ 3040 w 3940"/>
              <a:gd name="connsiteY1" fmla="*/ 390 h 1800"/>
              <a:gd name="connsiteX2" fmla="*/ 3040 w 3940"/>
              <a:gd name="connsiteY2" fmla="*/ 0 h 1800"/>
              <a:gd name="connsiteX3" fmla="*/ 3940 w 3940"/>
              <a:gd name="connsiteY3" fmla="*/ 900 h 1800"/>
              <a:gd name="connsiteX4" fmla="*/ 3040 w 3940"/>
              <a:gd name="connsiteY4" fmla="*/ 1800 h 1800"/>
              <a:gd name="connsiteX5" fmla="*/ 3040 w 3940"/>
              <a:gd name="connsiteY5" fmla="*/ 1410 h 1800"/>
              <a:gd name="connsiteX6" fmla="*/ 0 w 3940"/>
              <a:gd name="connsiteY6" fmla="*/ 1400 h 1800"/>
              <a:gd name="connsiteX7" fmla="*/ 1000 w 3940"/>
              <a:gd name="connsiteY7" fmla="*/ 390 h 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40" h="1800">
                <a:moveTo>
                  <a:pt x="1000" y="390"/>
                </a:moveTo>
                <a:lnTo>
                  <a:pt x="3040" y="390"/>
                </a:lnTo>
                <a:lnTo>
                  <a:pt x="3040" y="0"/>
                </a:lnTo>
                <a:lnTo>
                  <a:pt x="3940" y="900"/>
                </a:lnTo>
                <a:lnTo>
                  <a:pt x="3040" y="1800"/>
                </a:lnTo>
                <a:lnTo>
                  <a:pt x="3040" y="1410"/>
                </a:lnTo>
                <a:lnTo>
                  <a:pt x="0" y="1400"/>
                </a:lnTo>
                <a:lnTo>
                  <a:pt x="1000" y="390"/>
                </a:lnTo>
                <a:close/>
              </a:path>
            </a:pathLst>
          </a:custGeom>
          <a:gradFill>
            <a:gsLst>
              <a:gs pos="58000">
                <a:schemeClr val="accent1">
                  <a:lumMod val="91000"/>
                  <a:lumOff val="9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35990" tIns="252095" rIns="539750" bIns="252095" numCol="1" spcCol="0" rtlCol="0" fromWordArt="0" anchor="ctr" anchorCtr="0" forceAA="0" compatLnSpc="1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600" b="1" dirty="0">
                <a:solidFill>
                  <a:srgbClr val="FFFFFF"/>
                </a:solidFill>
                <a:latin typeface="+mj-ea"/>
                <a:ea typeface="+mj-ea"/>
                <a:cs typeface="+mj-ea"/>
                <a:sym typeface="+mn-ea"/>
              </a:rPr>
              <a:t>3.</a:t>
            </a:r>
            <a:r>
              <a:rPr lang="zh-CN" altLang="en-US" sz="1600" b="1" dirty="0">
                <a:solidFill>
                  <a:srgbClr val="FFFFFF"/>
                </a:solidFill>
                <a:latin typeface="+mj-ea"/>
                <a:ea typeface="+mj-ea"/>
                <a:cs typeface="+mj-ea"/>
                <a:sym typeface="+mn-ea"/>
              </a:rPr>
              <a:t>事件返回</a:t>
            </a:r>
            <a:endParaRPr lang="zh-CN" altLang="en-US" sz="1600" b="1" dirty="0">
              <a:solidFill>
                <a:srgbClr val="FFFFFF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" name="任意多边形 95"/>
          <p:cNvSpPr/>
          <p:nvPr>
            <p:custDataLst>
              <p:tags r:id="rId6"/>
            </p:custDataLst>
          </p:nvPr>
        </p:nvSpPr>
        <p:spPr>
          <a:xfrm flipH="1">
            <a:off x="7054215" y="3253740"/>
            <a:ext cx="2699385" cy="1233170"/>
          </a:xfrm>
          <a:custGeom>
            <a:avLst/>
            <a:gdLst>
              <a:gd name="connsiteX0" fmla="*/ 1000 w 3940"/>
              <a:gd name="connsiteY0" fmla="*/ 390 h 1800"/>
              <a:gd name="connsiteX1" fmla="*/ 3040 w 3940"/>
              <a:gd name="connsiteY1" fmla="*/ 390 h 1800"/>
              <a:gd name="connsiteX2" fmla="*/ 3040 w 3940"/>
              <a:gd name="connsiteY2" fmla="*/ 0 h 1800"/>
              <a:gd name="connsiteX3" fmla="*/ 3940 w 3940"/>
              <a:gd name="connsiteY3" fmla="*/ 900 h 1800"/>
              <a:gd name="connsiteX4" fmla="*/ 3040 w 3940"/>
              <a:gd name="connsiteY4" fmla="*/ 1800 h 1800"/>
              <a:gd name="connsiteX5" fmla="*/ 3040 w 3940"/>
              <a:gd name="connsiteY5" fmla="*/ 1410 h 1800"/>
              <a:gd name="connsiteX6" fmla="*/ 0 w 3940"/>
              <a:gd name="connsiteY6" fmla="*/ 1400 h 1800"/>
              <a:gd name="connsiteX7" fmla="*/ 1000 w 3940"/>
              <a:gd name="connsiteY7" fmla="*/ 390 h 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40" h="1800">
                <a:moveTo>
                  <a:pt x="1000" y="390"/>
                </a:moveTo>
                <a:lnTo>
                  <a:pt x="3040" y="390"/>
                </a:lnTo>
                <a:lnTo>
                  <a:pt x="3040" y="0"/>
                </a:lnTo>
                <a:lnTo>
                  <a:pt x="3940" y="900"/>
                </a:lnTo>
                <a:lnTo>
                  <a:pt x="3040" y="1800"/>
                </a:lnTo>
                <a:lnTo>
                  <a:pt x="3040" y="1410"/>
                </a:lnTo>
                <a:lnTo>
                  <a:pt x="0" y="1400"/>
                </a:lnTo>
                <a:lnTo>
                  <a:pt x="1000" y="390"/>
                </a:lnTo>
                <a:close/>
              </a:path>
            </a:pathLst>
          </a:custGeom>
          <a:gradFill>
            <a:gsLst>
              <a:gs pos="30000">
                <a:schemeClr val="accent4"/>
              </a:gs>
              <a:gs pos="86000">
                <a:schemeClr val="accent4">
                  <a:lumMod val="40000"/>
                  <a:lumOff val="60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35990" tIns="252095" rIns="539750" bIns="252095" numCol="1" spcCol="0" rtlCol="0" fromWordArt="0" anchor="ctr" anchorCtr="0" forceAA="0" compatLnSpc="1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600" b="1">
                <a:solidFill>
                  <a:srgbClr val="FFFFFF"/>
                </a:solidFill>
                <a:latin typeface="+mj-ea"/>
                <a:ea typeface="+mj-ea"/>
                <a:cs typeface="+mj-ea"/>
                <a:sym typeface="+mn-ea"/>
              </a:rPr>
              <a:t>2.</a:t>
            </a:r>
            <a:r>
              <a:rPr lang="zh-CN" altLang="en-US" sz="1600" b="1">
                <a:solidFill>
                  <a:srgbClr val="FFFFFF"/>
                </a:solidFill>
                <a:latin typeface="+mj-ea"/>
                <a:ea typeface="+mj-ea"/>
                <a:cs typeface="+mj-ea"/>
                <a:sym typeface="+mn-ea"/>
              </a:rPr>
              <a:t>事件处理</a:t>
            </a:r>
            <a:endParaRPr lang="zh-CN" altLang="en-US" sz="1600" b="1">
              <a:solidFill>
                <a:srgbClr val="FFFFFF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7" name="平行四边形 6"/>
          <p:cNvSpPr/>
          <p:nvPr>
            <p:custDataLst>
              <p:tags r:id="rId7"/>
            </p:custDataLst>
          </p:nvPr>
        </p:nvSpPr>
        <p:spPr>
          <a:xfrm>
            <a:off x="7806690" y="5200650"/>
            <a:ext cx="1194435" cy="500380"/>
          </a:xfrm>
          <a:prstGeom prst="parallelogram">
            <a:avLst>
              <a:gd name="adj" fmla="val 50771"/>
            </a:avLst>
          </a:prstGeom>
          <a:solidFill>
            <a:schemeClr val="accent1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1601470" y="2550795"/>
            <a:ext cx="5735955" cy="6686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r">
              <a:lnSpc>
                <a:spcPct val="130000"/>
              </a:lnSpc>
              <a:buClrTx/>
              <a:buSzTx/>
              <a:buFontTx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Kafka Controller会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处理一些事件，例如broker上下线、topic创建、partition副本分配等，这些事件会被Kafka Controller监听并处理。</a:t>
            </a:r>
            <a:endParaRPr lang="zh-CN" altLang="en-US" sz="14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718185" y="3550920"/>
            <a:ext cx="6336030" cy="6686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lvl="0" algn="r">
              <a:lnSpc>
                <a:spcPct val="130000"/>
              </a:lnSpc>
              <a:buClrTx/>
              <a:buSzTx/>
              <a:buFontTx/>
            </a:pPr>
            <a:r>
              <a:rPr lang="en-US" altLang="zh-CN" sz="1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微软雅黑" panose="020B0503020204020204" charset="-122"/>
              </a:rPr>
              <a:t>process()</a:t>
            </a:r>
            <a:r>
              <a:rPr lang="zh-CN" altLang="en-US" sz="1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微软雅黑" panose="020B0503020204020204" charset="-122"/>
              </a:rPr>
              <a:t>方法调用</a:t>
            </a:r>
            <a:r>
              <a:rPr lang="en-US" altLang="zh-CN" sz="1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微软雅黑" panose="020B0503020204020204" charset="-122"/>
              </a:rPr>
              <a:t>kafkaController</a:t>
            </a:r>
            <a:r>
              <a:rPr lang="zh-CN" altLang="en-US" sz="1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微软雅黑" panose="020B0503020204020204" charset="-122"/>
              </a:rPr>
              <a:t>类中的方法进行处理，更深层次的调用是分区，副本状态机，主题删除类中的方法，</a:t>
            </a:r>
            <a:endParaRPr lang="zh-CN" altLang="en-US" sz="1400" spc="15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1802130" y="4551045"/>
            <a:ext cx="4168140" cy="6686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lvl="0" algn="r">
              <a:lnSpc>
                <a:spcPct val="130000"/>
              </a:lnSpc>
              <a:buClrTx/>
              <a:buSzTx/>
              <a:buFontTx/>
            </a:pPr>
            <a:r>
              <a:rPr lang="zh-CN" altLang="en-US" sz="13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微软雅黑" panose="020B0503020204020204" charset="-122"/>
              </a:rPr>
              <a:t>调用完毕之后，利用</a:t>
            </a:r>
            <a:r>
              <a:rPr lang="en-US" altLang="zh-CN" sz="13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微软雅黑" panose="020B0503020204020204" charset="-122"/>
              </a:rPr>
              <a:t>controllerChannelManager</a:t>
            </a:r>
            <a:r>
              <a:rPr lang="zh-CN" altLang="en-US" sz="13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微软雅黑" panose="020B0503020204020204" charset="-122"/>
              </a:rPr>
              <a:t>中建立的网络信道返回至各个代理节点</a:t>
            </a:r>
            <a:endParaRPr lang="zh-CN" altLang="en-US" sz="1300" spc="15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/>
          <p:nvPr>
            <p:custDataLst>
              <p:tags r:id="rId11"/>
            </p:custDataLst>
          </p:nvPr>
        </p:nvSpPr>
        <p:spPr>
          <a:xfrm>
            <a:off x="8154670" y="2711450"/>
            <a:ext cx="330200" cy="330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2" name="图片 104" descr="343439383331313b343532303032373bbfcdbba7b5b5b0b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32458" y="2789238"/>
            <a:ext cx="174625" cy="174625"/>
          </a:xfrm>
          <a:prstGeom prst="rect">
            <a:avLst/>
          </a:prstGeom>
          <a:effectLst>
            <a:innerShdw dist="12700" dir="16200000">
              <a:schemeClr val="accent1">
                <a:lumMod val="75000"/>
                <a:alpha val="50000"/>
              </a:schemeClr>
            </a:innerShdw>
          </a:effectLst>
        </p:spPr>
      </p:pic>
      <p:sp>
        <p:nvSpPr>
          <p:cNvPr id="13" name="椭圆 12"/>
          <p:cNvSpPr/>
          <p:nvPr>
            <p:custDataLst>
              <p:tags r:id="rId15"/>
            </p:custDataLst>
          </p:nvPr>
        </p:nvSpPr>
        <p:spPr>
          <a:xfrm>
            <a:off x="7505065" y="3706495"/>
            <a:ext cx="330200" cy="330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椭圆 13"/>
          <p:cNvSpPr/>
          <p:nvPr>
            <p:custDataLst>
              <p:tags r:id="rId16"/>
            </p:custDataLst>
          </p:nvPr>
        </p:nvSpPr>
        <p:spPr>
          <a:xfrm>
            <a:off x="6749415" y="4694555"/>
            <a:ext cx="330200" cy="330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5" name="图片 107" descr="32313539373438303b32313539373436383bb9a4d7f7cdeab3c9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82853" y="3784283"/>
            <a:ext cx="174625" cy="174625"/>
          </a:xfrm>
          <a:prstGeom prst="rect">
            <a:avLst/>
          </a:prstGeom>
          <a:effectLst>
            <a:innerShdw dist="12700" dir="16200000">
              <a:schemeClr val="accent4">
                <a:lumMod val="75000"/>
                <a:alpha val="50000"/>
              </a:schemeClr>
            </a:innerShdw>
          </a:effectLst>
        </p:spPr>
      </p:pic>
      <p:pic>
        <p:nvPicPr>
          <p:cNvPr id="16" name="图片 108" descr="343439383331313b343532303032383bbfcdbba7b9dcc0ed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827203" y="4772343"/>
            <a:ext cx="174625" cy="174625"/>
          </a:xfrm>
          <a:prstGeom prst="rect">
            <a:avLst/>
          </a:prstGeom>
          <a:effectLst>
            <a:innerShdw dist="12700" dir="16200000">
              <a:schemeClr val="accent1">
                <a:lumMod val="75000"/>
                <a:alpha val="50000"/>
              </a:schemeClr>
            </a:innerShdw>
          </a:effectLst>
        </p:spPr>
      </p:pic>
    </p:spTree>
    <p:custDataLst>
      <p:tags r:id="rId2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Controller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组件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类图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图片 10" descr="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1038860"/>
            <a:ext cx="10108565" cy="51511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kafka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控制器中重要函数的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实现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矩形: 圆角 1"/>
          <p:cNvSpPr/>
          <p:nvPr>
            <p:custDataLst>
              <p:tags r:id="rId2"/>
            </p:custDataLst>
          </p:nvPr>
        </p:nvSpPr>
        <p:spPr bwMode="auto">
          <a:xfrm>
            <a:off x="1216244" y="1542041"/>
            <a:ext cx="2777430" cy="4743142"/>
          </a:xfrm>
          <a:prstGeom prst="roundRect">
            <a:avLst>
              <a:gd name="adj" fmla="val 754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Freeform 27"/>
          <p:cNvSpPr/>
          <p:nvPr>
            <p:custDataLst>
              <p:tags r:id="rId3"/>
            </p:custDataLst>
          </p:nvPr>
        </p:nvSpPr>
        <p:spPr bwMode="auto">
          <a:xfrm>
            <a:off x="1094706" y="6028722"/>
            <a:ext cx="185867" cy="170834"/>
          </a:xfrm>
          <a:custGeom>
            <a:avLst/>
            <a:gdLst>
              <a:gd name="T0" fmla="*/ 48 w 48"/>
              <a:gd name="T1" fmla="*/ 0 h 44"/>
              <a:gd name="T2" fmla="*/ 22 w 48"/>
              <a:gd name="T3" fmla="*/ 0 h 44"/>
              <a:gd name="T4" fmla="*/ 0 w 48"/>
              <a:gd name="T5" fmla="*/ 22 h 44"/>
              <a:gd name="T6" fmla="*/ 22 w 48"/>
              <a:gd name="T7" fmla="*/ 44 h 44"/>
              <a:gd name="T8" fmla="*/ 48 w 48"/>
              <a:gd name="T9" fmla="*/ 44 h 44"/>
              <a:gd name="T10" fmla="*/ 48 w 48"/>
              <a:gd name="T1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44">
                <a:moveTo>
                  <a:pt x="48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34"/>
                  <a:pt x="10" y="44"/>
                  <a:pt x="22" y="44"/>
                </a:cubicBezTo>
                <a:cubicBezTo>
                  <a:pt x="48" y="44"/>
                  <a:pt x="48" y="44"/>
                  <a:pt x="48" y="44"/>
                </a:cubicBezTo>
                <a:cubicBezTo>
                  <a:pt x="48" y="0"/>
                  <a:pt x="48" y="0"/>
                  <a:pt x="48" y="0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148"/>
          <p:cNvSpPr/>
          <p:nvPr>
            <p:custDataLst>
              <p:tags r:id="rId4"/>
            </p:custDataLst>
          </p:nvPr>
        </p:nvSpPr>
        <p:spPr bwMode="auto">
          <a:xfrm>
            <a:off x="1094706" y="5233970"/>
            <a:ext cx="2171113" cy="898581"/>
          </a:xfrm>
          <a:custGeom>
            <a:avLst/>
            <a:gdLst/>
            <a:ahLst/>
            <a:cxnLst/>
            <a:rect l="0" t="0" r="0" b="0"/>
            <a:pathLst>
              <a:path w="2171113" h="898581">
                <a:moveTo>
                  <a:pt x="90293" y="0"/>
                </a:moveTo>
                <a:cubicBezTo>
                  <a:pt x="2171112" y="0"/>
                  <a:pt x="2171112" y="0"/>
                  <a:pt x="2171112" y="0"/>
                </a:cubicBezTo>
                <a:cubicBezTo>
                  <a:pt x="2171112" y="68050"/>
                  <a:pt x="2171112" y="131846"/>
                  <a:pt x="2171112" y="191656"/>
                </a:cubicBezTo>
                <a:lnTo>
                  <a:pt x="2171112" y="263868"/>
                </a:lnTo>
                <a:cubicBezTo>
                  <a:pt x="2171112" y="723203"/>
                  <a:pt x="2171112" y="723203"/>
                  <a:pt x="2171112" y="723203"/>
                </a:cubicBezTo>
                <a:cubicBezTo>
                  <a:pt x="2171112" y="774355"/>
                  <a:pt x="2121862" y="818199"/>
                  <a:pt x="2064403" y="818199"/>
                </a:cubicBezTo>
                <a:cubicBezTo>
                  <a:pt x="90293" y="818199"/>
                  <a:pt x="90293" y="818199"/>
                  <a:pt x="90293" y="818199"/>
                </a:cubicBezTo>
                <a:cubicBezTo>
                  <a:pt x="41042" y="818199"/>
                  <a:pt x="4105" y="854736"/>
                  <a:pt x="0" y="898580"/>
                </a:cubicBezTo>
                <a:cubicBezTo>
                  <a:pt x="0" y="898580"/>
                  <a:pt x="0" y="611766"/>
                  <a:pt x="0" y="320386"/>
                </a:cubicBezTo>
                <a:lnTo>
                  <a:pt x="0" y="203196"/>
                </a:lnTo>
                <a:cubicBezTo>
                  <a:pt x="0" y="133132"/>
                  <a:pt x="0" y="87232"/>
                  <a:pt x="0" y="80381"/>
                </a:cubicBezTo>
                <a:cubicBezTo>
                  <a:pt x="0" y="36537"/>
                  <a:pt x="41042" y="0"/>
                  <a:pt x="90293" y="0"/>
                </a:cubicBezTo>
                <a:close/>
              </a:path>
            </a:pathLst>
          </a:custGeom>
          <a:gradFill flip="none" rotWithShape="1">
            <a:gsLst>
              <a:gs pos="33000">
                <a:schemeClr val="accent1"/>
              </a:gs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 w="9525" cap="rnd">
            <a:noFill/>
            <a:prstDash val="solid"/>
            <a:round/>
          </a:ln>
          <a:effectLst>
            <a:outerShdw blurRad="76200" dist="50800" dir="5400000" algn="c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ctr" defTabSz="913765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5" name="正文"/>
          <p:cNvSpPr txBox="1"/>
          <p:nvPr>
            <p:custDataLst>
              <p:tags r:id="rId5"/>
            </p:custDataLst>
          </p:nvPr>
        </p:nvSpPr>
        <p:spPr>
          <a:xfrm>
            <a:off x="1202055" y="1557655"/>
            <a:ext cx="2710180" cy="36576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90000"/>
          </a:bodyPr>
          <a:lstStyle/>
          <a:p>
            <a:pPr marL="285750" indent="-285750" algn="ctr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在有新的副本上线时，进行分区的重新分配，并且它会被多次调用。</a:t>
            </a:r>
            <a:endParaRPr lang="zh-CN" altLang="en-US" sz="16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 algn="ctr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每次被调用时，由于要考虑到当前的ISR与AR是否都包含了OAR与RAR，因此只有当上述条件满足时，才会进行第二步操作，否则条件判断将一直为false</a:t>
            </a:r>
            <a:endParaRPr lang="zh-CN" altLang="en-US" sz="16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标题"/>
          <p:cNvSpPr txBox="1"/>
          <p:nvPr>
            <p:custDataLst>
              <p:tags r:id="rId6"/>
            </p:custDataLst>
          </p:nvPr>
        </p:nvSpPr>
        <p:spPr>
          <a:xfrm>
            <a:off x="1163320" y="5282565"/>
            <a:ext cx="2075180" cy="654685"/>
          </a:xfrm>
          <a:prstGeom prst="rect">
            <a:avLst/>
          </a:prstGeom>
          <a:noFill/>
        </p:spPr>
        <p:txBody>
          <a:bodyPr wrap="square" lIns="90000" tIns="46800" rIns="90000" bIns="0" rtlCol="0" anchor="ctr">
            <a:normAutofit fontScale="50000"/>
          </a:bodyPr>
          <a:lstStyle/>
          <a:p>
            <a:pPr algn="ctr"/>
            <a:r>
              <a:rPr lang="zh-CN" altLang="en-US" sz="3200" b="1" spc="300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</a:rPr>
              <a:t>onPartitionReassignment</a:t>
            </a:r>
            <a:r>
              <a:rPr lang="en-US" altLang="zh-CN" sz="3200" b="1" spc="300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</a:rPr>
              <a:t>()</a:t>
            </a:r>
            <a:endParaRPr lang="en-US" altLang="zh-CN" sz="3200" b="1" spc="300" dirty="0">
              <a:solidFill>
                <a:schemeClr val="l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矩形: 圆角 6"/>
          <p:cNvSpPr/>
          <p:nvPr>
            <p:custDataLst>
              <p:tags r:id="rId7"/>
            </p:custDataLst>
          </p:nvPr>
        </p:nvSpPr>
        <p:spPr bwMode="auto">
          <a:xfrm>
            <a:off x="8313864" y="1542041"/>
            <a:ext cx="2777430" cy="4743142"/>
          </a:xfrm>
          <a:prstGeom prst="roundRect">
            <a:avLst>
              <a:gd name="adj" fmla="val 754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Freeform 27"/>
          <p:cNvSpPr/>
          <p:nvPr>
            <p:custDataLst>
              <p:tags r:id="rId8"/>
            </p:custDataLst>
          </p:nvPr>
        </p:nvSpPr>
        <p:spPr bwMode="auto">
          <a:xfrm>
            <a:off x="8192326" y="6028722"/>
            <a:ext cx="185867" cy="170834"/>
          </a:xfrm>
          <a:custGeom>
            <a:avLst/>
            <a:gdLst>
              <a:gd name="T0" fmla="*/ 48 w 48"/>
              <a:gd name="T1" fmla="*/ 0 h 44"/>
              <a:gd name="T2" fmla="*/ 22 w 48"/>
              <a:gd name="T3" fmla="*/ 0 h 44"/>
              <a:gd name="T4" fmla="*/ 0 w 48"/>
              <a:gd name="T5" fmla="*/ 22 h 44"/>
              <a:gd name="T6" fmla="*/ 22 w 48"/>
              <a:gd name="T7" fmla="*/ 44 h 44"/>
              <a:gd name="T8" fmla="*/ 48 w 48"/>
              <a:gd name="T9" fmla="*/ 44 h 44"/>
              <a:gd name="T10" fmla="*/ 48 w 48"/>
              <a:gd name="T1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44">
                <a:moveTo>
                  <a:pt x="48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34"/>
                  <a:pt x="10" y="44"/>
                  <a:pt x="22" y="44"/>
                </a:cubicBezTo>
                <a:cubicBezTo>
                  <a:pt x="48" y="44"/>
                  <a:pt x="48" y="44"/>
                  <a:pt x="48" y="44"/>
                </a:cubicBezTo>
                <a:cubicBezTo>
                  <a:pt x="48" y="0"/>
                  <a:pt x="48" y="0"/>
                  <a:pt x="48" y="0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48"/>
          <p:cNvSpPr/>
          <p:nvPr>
            <p:custDataLst>
              <p:tags r:id="rId9"/>
            </p:custDataLst>
          </p:nvPr>
        </p:nvSpPr>
        <p:spPr bwMode="auto">
          <a:xfrm>
            <a:off x="8192326" y="5233970"/>
            <a:ext cx="2171113" cy="898581"/>
          </a:xfrm>
          <a:custGeom>
            <a:avLst/>
            <a:gdLst/>
            <a:ahLst/>
            <a:cxnLst/>
            <a:rect l="0" t="0" r="0" b="0"/>
            <a:pathLst>
              <a:path w="2171113" h="898581">
                <a:moveTo>
                  <a:pt x="90293" y="0"/>
                </a:moveTo>
                <a:cubicBezTo>
                  <a:pt x="2171112" y="0"/>
                  <a:pt x="2171112" y="0"/>
                  <a:pt x="2171112" y="0"/>
                </a:cubicBezTo>
                <a:cubicBezTo>
                  <a:pt x="2171112" y="68050"/>
                  <a:pt x="2171112" y="131846"/>
                  <a:pt x="2171112" y="191656"/>
                </a:cubicBezTo>
                <a:lnTo>
                  <a:pt x="2171112" y="263868"/>
                </a:lnTo>
                <a:cubicBezTo>
                  <a:pt x="2171112" y="723203"/>
                  <a:pt x="2171112" y="723203"/>
                  <a:pt x="2171112" y="723203"/>
                </a:cubicBezTo>
                <a:cubicBezTo>
                  <a:pt x="2171112" y="774355"/>
                  <a:pt x="2121862" y="818199"/>
                  <a:pt x="2064403" y="818199"/>
                </a:cubicBezTo>
                <a:cubicBezTo>
                  <a:pt x="90293" y="818199"/>
                  <a:pt x="90293" y="818199"/>
                  <a:pt x="90293" y="818199"/>
                </a:cubicBezTo>
                <a:cubicBezTo>
                  <a:pt x="41042" y="818199"/>
                  <a:pt x="4105" y="854736"/>
                  <a:pt x="0" y="898580"/>
                </a:cubicBezTo>
                <a:cubicBezTo>
                  <a:pt x="0" y="898580"/>
                  <a:pt x="0" y="611766"/>
                  <a:pt x="0" y="320386"/>
                </a:cubicBezTo>
                <a:lnTo>
                  <a:pt x="0" y="203196"/>
                </a:lnTo>
                <a:cubicBezTo>
                  <a:pt x="0" y="133132"/>
                  <a:pt x="0" y="87232"/>
                  <a:pt x="0" y="80381"/>
                </a:cubicBezTo>
                <a:cubicBezTo>
                  <a:pt x="0" y="36537"/>
                  <a:pt x="41042" y="0"/>
                  <a:pt x="90293" y="0"/>
                </a:cubicBezTo>
                <a:close/>
              </a:path>
            </a:pathLst>
          </a:custGeom>
          <a:gradFill flip="none" rotWithShape="1">
            <a:gsLst>
              <a:gs pos="33000">
                <a:schemeClr val="accent1"/>
              </a:gs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 w="9525" cap="rnd">
            <a:noFill/>
            <a:prstDash val="solid"/>
            <a:round/>
          </a:ln>
          <a:effectLst>
            <a:outerShdw blurRad="76200" dist="50800" dir="5400000" algn="c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ctr" defTabSz="913765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0" name="正文"/>
          <p:cNvSpPr txBox="1"/>
          <p:nvPr>
            <p:custDataLst>
              <p:tags r:id="rId10"/>
            </p:custDataLst>
          </p:nvPr>
        </p:nvSpPr>
        <p:spPr>
          <a:xfrm>
            <a:off x="8604966" y="1557582"/>
            <a:ext cx="2195226" cy="3657437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zh-CN" altLang="en-US" sz="16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在主题删除类中负责进行主题相关副本的删除，通过调用函数</a:t>
            </a:r>
            <a:r>
              <a:rPr lang="en-US" altLang="zh-CN" sz="16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resumeDeletions()</a:t>
            </a:r>
            <a:r>
              <a:rPr lang="zh-CN" altLang="en-US" sz="16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来实现</a:t>
            </a:r>
            <a:endParaRPr lang="zh-CN" altLang="en-US" sz="16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标题"/>
          <p:cNvSpPr txBox="1"/>
          <p:nvPr>
            <p:custDataLst>
              <p:tags r:id="rId11"/>
            </p:custDataLst>
          </p:nvPr>
        </p:nvSpPr>
        <p:spPr>
          <a:xfrm>
            <a:off x="8260844" y="5282652"/>
            <a:ext cx="2075693" cy="654873"/>
          </a:xfrm>
          <a:prstGeom prst="rect">
            <a:avLst/>
          </a:prstGeom>
          <a:noFill/>
        </p:spPr>
        <p:txBody>
          <a:bodyPr wrap="square" lIns="90000" tIns="46800" rIns="90000" bIns="0" rtlCol="0" anchor="ctr">
            <a:normAutofit fontScale="60000"/>
          </a:bodyPr>
          <a:lstStyle/>
          <a:p>
            <a:pPr algn="ctr"/>
            <a:r>
              <a:rPr lang="zh-CN" altLang="en-US" sz="3200" b="1" spc="300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</a:rPr>
              <a:t>startReplicaDeletion</a:t>
            </a:r>
            <a:r>
              <a:rPr lang="en-US" altLang="zh-CN" sz="3200" b="1" spc="300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</a:rPr>
              <a:t>()</a:t>
            </a:r>
            <a:endParaRPr lang="en-US" altLang="zh-CN" sz="3200" b="1" spc="300" dirty="0">
              <a:solidFill>
                <a:schemeClr val="l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矩形: 圆角 11"/>
          <p:cNvSpPr/>
          <p:nvPr>
            <p:custDataLst>
              <p:tags r:id="rId12"/>
            </p:custDataLst>
          </p:nvPr>
        </p:nvSpPr>
        <p:spPr bwMode="auto">
          <a:xfrm>
            <a:off x="4765054" y="1542041"/>
            <a:ext cx="2777430" cy="4743142"/>
          </a:xfrm>
          <a:prstGeom prst="roundRect">
            <a:avLst>
              <a:gd name="adj" fmla="val 754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Freeform 27"/>
          <p:cNvSpPr/>
          <p:nvPr>
            <p:custDataLst>
              <p:tags r:id="rId13"/>
            </p:custDataLst>
          </p:nvPr>
        </p:nvSpPr>
        <p:spPr bwMode="auto">
          <a:xfrm>
            <a:off x="4643516" y="6028722"/>
            <a:ext cx="185867" cy="170834"/>
          </a:xfrm>
          <a:custGeom>
            <a:avLst/>
            <a:gdLst>
              <a:gd name="T0" fmla="*/ 48 w 48"/>
              <a:gd name="T1" fmla="*/ 0 h 44"/>
              <a:gd name="T2" fmla="*/ 22 w 48"/>
              <a:gd name="T3" fmla="*/ 0 h 44"/>
              <a:gd name="T4" fmla="*/ 0 w 48"/>
              <a:gd name="T5" fmla="*/ 22 h 44"/>
              <a:gd name="T6" fmla="*/ 22 w 48"/>
              <a:gd name="T7" fmla="*/ 44 h 44"/>
              <a:gd name="T8" fmla="*/ 48 w 48"/>
              <a:gd name="T9" fmla="*/ 44 h 44"/>
              <a:gd name="T10" fmla="*/ 48 w 48"/>
              <a:gd name="T1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44">
                <a:moveTo>
                  <a:pt x="48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34"/>
                  <a:pt x="10" y="44"/>
                  <a:pt x="22" y="44"/>
                </a:cubicBezTo>
                <a:cubicBezTo>
                  <a:pt x="48" y="44"/>
                  <a:pt x="48" y="44"/>
                  <a:pt x="48" y="44"/>
                </a:cubicBezTo>
                <a:cubicBezTo>
                  <a:pt x="48" y="0"/>
                  <a:pt x="48" y="0"/>
                  <a:pt x="48" y="0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48"/>
          <p:cNvSpPr/>
          <p:nvPr>
            <p:custDataLst>
              <p:tags r:id="rId14"/>
            </p:custDataLst>
          </p:nvPr>
        </p:nvSpPr>
        <p:spPr bwMode="auto">
          <a:xfrm>
            <a:off x="4643516" y="5233970"/>
            <a:ext cx="2171113" cy="898581"/>
          </a:xfrm>
          <a:custGeom>
            <a:avLst/>
            <a:gdLst/>
            <a:ahLst/>
            <a:cxnLst/>
            <a:rect l="0" t="0" r="0" b="0"/>
            <a:pathLst>
              <a:path w="2171113" h="898581">
                <a:moveTo>
                  <a:pt x="90293" y="0"/>
                </a:moveTo>
                <a:cubicBezTo>
                  <a:pt x="2171112" y="0"/>
                  <a:pt x="2171112" y="0"/>
                  <a:pt x="2171112" y="0"/>
                </a:cubicBezTo>
                <a:cubicBezTo>
                  <a:pt x="2171112" y="68050"/>
                  <a:pt x="2171112" y="131846"/>
                  <a:pt x="2171112" y="191656"/>
                </a:cubicBezTo>
                <a:lnTo>
                  <a:pt x="2171112" y="263868"/>
                </a:lnTo>
                <a:cubicBezTo>
                  <a:pt x="2171112" y="723203"/>
                  <a:pt x="2171112" y="723203"/>
                  <a:pt x="2171112" y="723203"/>
                </a:cubicBezTo>
                <a:cubicBezTo>
                  <a:pt x="2171112" y="774355"/>
                  <a:pt x="2121862" y="818199"/>
                  <a:pt x="2064403" y="818199"/>
                </a:cubicBezTo>
                <a:cubicBezTo>
                  <a:pt x="90293" y="818199"/>
                  <a:pt x="90293" y="818199"/>
                  <a:pt x="90293" y="818199"/>
                </a:cubicBezTo>
                <a:cubicBezTo>
                  <a:pt x="41042" y="818199"/>
                  <a:pt x="4105" y="854736"/>
                  <a:pt x="0" y="898580"/>
                </a:cubicBezTo>
                <a:cubicBezTo>
                  <a:pt x="0" y="898580"/>
                  <a:pt x="0" y="611766"/>
                  <a:pt x="0" y="320386"/>
                </a:cubicBezTo>
                <a:lnTo>
                  <a:pt x="0" y="203196"/>
                </a:lnTo>
                <a:cubicBezTo>
                  <a:pt x="0" y="133132"/>
                  <a:pt x="0" y="87232"/>
                  <a:pt x="0" y="80381"/>
                </a:cubicBezTo>
                <a:cubicBezTo>
                  <a:pt x="0" y="36537"/>
                  <a:pt x="41042" y="0"/>
                  <a:pt x="90293" y="0"/>
                </a:cubicBezTo>
                <a:close/>
              </a:path>
            </a:pathLst>
          </a:custGeom>
          <a:gradFill flip="none" rotWithShape="1">
            <a:gsLst>
              <a:gs pos="33000">
                <a:schemeClr val="accent1"/>
              </a:gs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 w="9525" cap="rnd">
            <a:noFill/>
            <a:prstDash val="solid"/>
            <a:round/>
          </a:ln>
          <a:effectLst>
            <a:outerShdw blurRad="76200" dist="50800" dir="5400000" algn="c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ctr" defTabSz="913765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5" name="正文"/>
          <p:cNvSpPr txBox="1"/>
          <p:nvPr>
            <p:custDataLst>
              <p:tags r:id="rId15"/>
            </p:custDataLst>
          </p:nvPr>
        </p:nvSpPr>
        <p:spPr>
          <a:xfrm>
            <a:off x="4829175" y="1557655"/>
            <a:ext cx="2466340" cy="36576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zh-CN" altLang="en-US" sz="16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分区状态机与副本状态机中最重要的函数，负责进行各种状态的转换，并根据状态的转换来处理相关的删除分区或副本</a:t>
            </a:r>
            <a:r>
              <a:rPr lang="zh-CN" altLang="en-US" sz="16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等事务</a:t>
            </a:r>
            <a:endParaRPr lang="zh-CN" altLang="en-US" sz="16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6" name="标题"/>
          <p:cNvSpPr txBox="1"/>
          <p:nvPr>
            <p:custDataLst>
              <p:tags r:id="rId16"/>
            </p:custDataLst>
          </p:nvPr>
        </p:nvSpPr>
        <p:spPr>
          <a:xfrm>
            <a:off x="4712034" y="5282652"/>
            <a:ext cx="2075693" cy="654873"/>
          </a:xfrm>
          <a:prstGeom prst="rect">
            <a:avLst/>
          </a:prstGeom>
          <a:noFill/>
        </p:spPr>
        <p:txBody>
          <a:bodyPr wrap="square" lIns="90000" tIns="46800" rIns="90000" bIns="0" rtlCol="0" anchor="ctr">
            <a:normAutofit fontScale="50000"/>
          </a:bodyPr>
          <a:lstStyle/>
          <a:p>
            <a:pPr algn="ctr"/>
            <a:r>
              <a:rPr lang="zh-CN" altLang="en-US" sz="3200" b="1" spc="300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</a:rPr>
              <a:t>doHandleStateChanges()</a:t>
            </a:r>
            <a:endParaRPr lang="zh-CN" altLang="en-US" sz="3200" b="1" spc="300" dirty="0">
              <a:solidFill>
                <a:schemeClr val="lt1">
                  <a:lumMod val="100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 fontScale="90000"/>
          </a:bodyPr>
          <a:lstStyle/>
          <a:p>
            <a:r>
              <a:rPr spc="300">
                <a:latin typeface="+mj-ea"/>
                <a:ea typeface="+mj-ea"/>
                <a:sym typeface="+mn-ea"/>
              </a:rPr>
              <a:t>onPartitionReassignment</a:t>
            </a:r>
            <a:r>
              <a:rPr lang="en-US" altLang="zh-CN" spc="300">
                <a:latin typeface="+mj-ea"/>
                <a:ea typeface="+mj-ea"/>
                <a:sym typeface="+mn-ea"/>
              </a:rPr>
              <a:t>()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6915" y="1274445"/>
            <a:ext cx="4852035" cy="1476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342900" indent="-342900" algn="l">
              <a:buAutoNum type="arabicPeriod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将RAR加入AR，此时AR=OAR+RAR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将RAR加入ISR，此时ISR=OAR+RAR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ISR不变，但分区的主副本从RAR中选举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将OAR从ISR中移除，此时ISR=RAR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将OAR从AR中移除，此时AR=RAR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2" name="图片 11" descr="联想截图_202312091212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15" y="3100070"/>
            <a:ext cx="4852035" cy="2961640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1588135" y="6005830"/>
            <a:ext cx="388620" cy="370840"/>
          </a:xfrm>
          <a:prstGeom prst="ellipse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  <a:ln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3"/>
            </p:custDataLst>
          </p:nvPr>
        </p:nvSpPr>
        <p:spPr>
          <a:xfrm>
            <a:off x="6845300" y="611505"/>
            <a:ext cx="388620" cy="370840"/>
          </a:xfrm>
          <a:prstGeom prst="ellipse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  <a:ln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458075" y="611420"/>
            <a:ext cx="4064000" cy="258445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onPartitionReassignment()每次执行时关于allNewReplicas的判断，如果为假，则说明还并没有将新建的所有副本加入进ISR中，因此需要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再执行一次；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当该条件判断为真时，则说明第一步操作已经完成，此时再将之前的旧的副本分别从ISR和AR中移除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 fontScale="90000"/>
          </a:bodyPr>
          <a:lstStyle/>
          <a:p>
            <a:r>
              <a:rPr spc="30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onPartitionReassignment</a:t>
            </a:r>
            <a:r>
              <a:rPr lang="en-US" altLang="zh-CN" spc="30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()</a:t>
            </a:r>
            <a:endParaRPr lang="en-US" altLang="zh-CN" spc="300">
              <a:solidFill>
                <a:schemeClr val="tx1"/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11" name="图片 10" descr="联想截图_202312091137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962025"/>
            <a:ext cx="8135620" cy="56356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82955" y="1256030"/>
            <a:ext cx="3375025" cy="141605"/>
          </a:xfrm>
          <a:prstGeom prst="rect">
            <a:avLst/>
          </a:prstGeom>
          <a:ln w="6350" cap="flat" cmpd="sng" algn="ctr">
            <a:solidFill>
              <a:schemeClr val="accent6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>
            <p:custDataLst>
              <p:tags r:id="rId3"/>
            </p:custDataLst>
          </p:nvPr>
        </p:nvSpPr>
        <p:spPr>
          <a:xfrm>
            <a:off x="7222490" y="1054100"/>
            <a:ext cx="2106930" cy="422275"/>
          </a:xfrm>
          <a:prstGeom prst="rightArrow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  <a:ln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373870" y="1054100"/>
            <a:ext cx="2257425" cy="266763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判断新增的副本是否已经全部在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ISR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中实现了对主副本的跟踪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如果判断条件为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false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那么就需要继续进行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if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中的操作，进行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ISR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中新副本的增加；如果判断条件为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true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那么就可以开始实现旧副本的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移除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 fontScale="90000"/>
          </a:bodyPr>
          <a:lstStyle/>
          <a:p>
            <a:r>
              <a:rPr spc="300">
                <a:latin typeface="+mj-ea"/>
                <a:ea typeface="+mj-ea"/>
                <a:sym typeface="+mn-ea"/>
              </a:rPr>
              <a:t>onPartitionReassignment</a:t>
            </a:r>
            <a:r>
              <a:rPr lang="en-US" altLang="zh-CN" spc="300">
                <a:latin typeface="+mj-ea"/>
                <a:ea typeface="+mj-ea"/>
                <a:sym typeface="+mn-ea"/>
              </a:rPr>
              <a:t>()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图片 10" descr="17020946178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967740"/>
            <a:ext cx="7178675" cy="58902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937500" y="1551855"/>
            <a:ext cx="4064000" cy="64516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时序图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类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以及相关函数的调用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7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7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427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7、20、21、22、23、24、28、30、34、38"/>
</p:tagLst>
</file>

<file path=ppt/tags/tag143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数据分析总结"/>
  <p:tag name="KSO_WM_TEMPLATE_CATEGORY" val="custom"/>
  <p:tag name="KSO_WM_TEMPLATE_INDEX" val="20204427"/>
  <p:tag name="KSO_WM_UNIT_ID" val="custom20204427_1*a*1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输入你的副标题，文字是您思想的提炼。"/>
  <p:tag name="KSO_WM_TEMPLATE_CATEGORY" val="custom"/>
  <p:tag name="KSO_WM_TEMPLATE_INDEX" val="20204427"/>
  <p:tag name="KSO_WM_UNIT_ID" val="custom20204427_1*b*1"/>
  <p:tag name="KSO_WM_UNIT_ISNUMDGMTITLE" val="0"/>
  <p:tag name="KSO_WM_UNIT_TEXT_FILL_FORE_SCHEMECOLOR_INDEX_BRIGHTNESS" val="0.35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SLIDE_ID" val="custom2020442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4427"/>
  <p:tag name="KSO_WM_SLIDE_LAYOUT" val="a_b"/>
  <p:tag name="KSO_WM_SLIDE_LAYOUT_CNT" val="1_1"/>
  <p:tag name="KSO_WM_UNIT_SHOW_EDIT_AREA_INDICATION" val="1"/>
  <p:tag name="KSO_WM_TEMPLATE_THUMBS_INDEX" val="1、4、7、9、12、17、20、21、22、23、24、28、30、34、38"/>
  <p:tag name="KSO_WM_TEMPLATE_MASTER_THUMB_INDEX" val="12"/>
</p:tagLst>
</file>

<file path=ppt/tags/tag14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1.0"/>
  <p:tag name="KSO_WM_BEAUTIFY_FLAG" val="#wm#"/>
  <p:tag name="KSO_WM_TEMPLATE_INDEX" val="20232113"/>
  <p:tag name="KSO_WM_UNIT_ID" val="custom20232113_1*a*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34_2*o_h_i*1_3_1"/>
  <p:tag name="KSO_WM_TEMPLATE_CATEGORY" val="diagram"/>
  <p:tag name="KSO_WM_TEMPLATE_INDEX" val="2023093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t"/>
  <p:tag name="KSO_WM_DIAGRAM_GROUP_CODE" val="o1-1"/>
  <p:tag name="KSO_WM_UNIT_TYPE" val="o_h_i"/>
  <p:tag name="KSO_WM_UNIT_INDEX" val="1_3_1"/>
  <p:tag name="KSO_WM_UNIT_FILL_FORE_SCHEMECOLOR_INDEX" val="5"/>
  <p:tag name="KSO_WM_DIAGRAM_MAX_ITEMCNT" val="6"/>
  <p:tag name="KSO_WM_DIAGRAM_MIN_ITEMCNT" val="2"/>
  <p:tag name="KSO_WM_DIAGRAM_VIRTUALLY_FRAME" val="{&quot;height&quot;:355.2,&quot;width&quot;:832.95}"/>
  <p:tag name="KSO_WM_DIAGRAM_COLOR_MATCH_VALUE" val="{&quot;shape&quot;:{&quot;fill&quot;:{&quot;gradient&quot;:[{&quot;brightness&quot;:0.8999999761581421,&quot;colorType&quot;:1,&quot;foreColorIndex&quot;:5,&quot;pos&quot;:0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34_2*o_h_i*1_2_1"/>
  <p:tag name="KSO_WM_TEMPLATE_CATEGORY" val="diagram"/>
  <p:tag name="KSO_WM_TEMPLATE_INDEX" val="2023093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t"/>
  <p:tag name="KSO_WM_DIAGRAM_GROUP_CODE" val="o1-1"/>
  <p:tag name="KSO_WM_UNIT_TYPE" val="o_h_i"/>
  <p:tag name="KSO_WM_UNIT_INDEX" val="1_2_1"/>
  <p:tag name="KSO_WM_UNIT_FILL_FORE_SCHEMECOLOR_INDEX" val="5"/>
  <p:tag name="KSO_WM_DIAGRAM_MAX_ITEMCNT" val="6"/>
  <p:tag name="KSO_WM_DIAGRAM_MIN_ITEMCNT" val="2"/>
  <p:tag name="KSO_WM_DIAGRAM_VIRTUALLY_FRAME" val="{&quot;height&quot;:355.2,&quot;width&quot;:832.95}"/>
  <p:tag name="KSO_WM_DIAGRAM_COLOR_MATCH_VALUE" val="{&quot;shape&quot;:{&quot;fill&quot;:{&quot;gradient&quot;:[{&quot;brightness&quot;:0.8999999761581421,&quot;colorType&quot;:1,&quot;foreColorIndex&quot;:5,&quot;pos&quot;:0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34_2*o_h_i*1_1_1"/>
  <p:tag name="KSO_WM_TEMPLATE_CATEGORY" val="diagram"/>
  <p:tag name="KSO_WM_TEMPLATE_INDEX" val="2023093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t"/>
  <p:tag name="KSO_WM_DIAGRAM_GROUP_CODE" val="o1-1"/>
  <p:tag name="KSO_WM_UNIT_TYPE" val="o_h_i"/>
  <p:tag name="KSO_WM_UNIT_INDEX" val="1_1_1"/>
  <p:tag name="KSO_WM_UNIT_FILL_FORE_SCHEMECOLOR_INDEX" val="5"/>
  <p:tag name="KSO_WM_DIAGRAM_MAX_ITEMCNT" val="6"/>
  <p:tag name="KSO_WM_DIAGRAM_MIN_ITEMCNT" val="2"/>
  <p:tag name="KSO_WM_DIAGRAM_VIRTUALLY_FRAME" val="{&quot;height&quot;:355.2,&quot;width&quot;:832.95}"/>
  <p:tag name="KSO_WM_DIAGRAM_COLOR_MATCH_VALUE" val="{&quot;shape&quot;:{&quot;fill&quot;:{&quot;gradient&quot;:[{&quot;brightness&quot;:0.8999999761581421,&quot;colorType&quot;:1,&quot;foreColorIndex&quot;:5,&quot;pos&quot;:0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34_2*o_h_i*1_1_3"/>
  <p:tag name="KSO_WM_TEMPLATE_CATEGORY" val="diagram"/>
  <p:tag name="KSO_WM_TEMPLATE_INDEX" val="20230934"/>
  <p:tag name="KSO_WM_UNIT_LAYERLEVEL" val="1_1_1"/>
  <p:tag name="KSO_WM_TAG_VERSION" val="3.0"/>
  <p:tag name="KSO_WM_DIAGRAM_VERSION" val="3"/>
  <p:tag name="KSO_WM_DIAGRAM_COLOR_TRICK" val="1"/>
  <p:tag name="KSO_WM_DIAGRAM_COLOR_TEXT_CAN_REMOVE" val="t"/>
  <p:tag name="KSO_WM_DIAGRAM_GROUP_CODE" val="o1-1"/>
  <p:tag name="KSO_WM_UNIT_TYPE" val="o_h_i"/>
  <p:tag name="KSO_WM_UNIT_INDEX" val="1_1_3"/>
  <p:tag name="KSO_WM_UNIT_FILL_FORE_SCHEMECOLOR_INDEX" val="5"/>
  <p:tag name="KSO_WM_DIAGRAM_MAX_ITEMCNT" val="6"/>
  <p:tag name="KSO_WM_DIAGRAM_MIN_ITEMCNT" val="2"/>
  <p:tag name="KSO_WM_DIAGRAM_VIRTUALLY_FRAME" val="{&quot;height&quot;:355.2,&quot;width&quot;:832.95}"/>
  <p:tag name="KSO_WM_DIAGRAM_COLOR_MATCH_VALUE" val="{&quot;shape&quot;:{&quot;fill&quot;:{&quot;gradient&quot;:[{&quot;brightness&quot;:-0.30000001192092896,&quot;colorType&quot;:1,&quot;foreColorIndex&quot;:5,&quot;pos&quot;:0,&quot;transparency&quot;:0},{&quot;brightness&quot;:-0.30000001192092896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5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34_2*o_h_i*1_2_3"/>
  <p:tag name="KSO_WM_TEMPLATE_CATEGORY" val="diagram"/>
  <p:tag name="KSO_WM_TEMPLATE_INDEX" val="20230934"/>
  <p:tag name="KSO_WM_UNIT_LAYERLEVEL" val="1_1_1"/>
  <p:tag name="KSO_WM_TAG_VERSION" val="3.0"/>
  <p:tag name="KSO_WM_DIAGRAM_VERSION" val="3"/>
  <p:tag name="KSO_WM_DIAGRAM_COLOR_TRICK" val="1"/>
  <p:tag name="KSO_WM_DIAGRAM_COLOR_TEXT_CAN_REMOVE" val="t"/>
  <p:tag name="KSO_WM_DIAGRAM_GROUP_CODE" val="o1-1"/>
  <p:tag name="KSO_WM_UNIT_TYPE" val="o_h_i"/>
  <p:tag name="KSO_WM_UNIT_INDEX" val="1_2_3"/>
  <p:tag name="KSO_WM_UNIT_FILL_FORE_SCHEMECOLOR_INDEX" val="5"/>
  <p:tag name="KSO_WM_DIAGRAM_MAX_ITEMCNT" val="6"/>
  <p:tag name="KSO_WM_DIAGRAM_MIN_ITEMCNT" val="2"/>
  <p:tag name="KSO_WM_DIAGRAM_VIRTUALLY_FRAME" val="{&quot;height&quot;:355.2,&quot;width&quot;:832.95}"/>
  <p:tag name="KSO_WM_DIAGRAM_COLOR_MATCH_VALUE" val="{&quot;shape&quot;:{&quot;fill&quot;:{&quot;gradient&quot;:[{&quot;brightness&quot;:-0.3499999940395355,&quot;colorType&quot;:1,&quot;foreColorIndex&quot;:5,&quot;pos&quot;:0,&quot;transparency&quot;:0},{&quot;brightness&quot;:-0.3499999940395355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5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34_2*o_h_i*1_3_3"/>
  <p:tag name="KSO_WM_TEMPLATE_CATEGORY" val="diagram"/>
  <p:tag name="KSO_WM_TEMPLATE_INDEX" val="20230934"/>
  <p:tag name="KSO_WM_UNIT_LAYERLEVEL" val="1_1_1"/>
  <p:tag name="KSO_WM_TAG_VERSION" val="3.0"/>
  <p:tag name="KSO_WM_DIAGRAM_VERSION" val="3"/>
  <p:tag name="KSO_WM_DIAGRAM_COLOR_TRICK" val="1"/>
  <p:tag name="KSO_WM_DIAGRAM_COLOR_TEXT_CAN_REMOVE" val="t"/>
  <p:tag name="KSO_WM_DIAGRAM_GROUP_CODE" val="o1-1"/>
  <p:tag name="KSO_WM_UNIT_TYPE" val="o_h_i"/>
  <p:tag name="KSO_WM_UNIT_INDEX" val="1_3_3"/>
  <p:tag name="KSO_WM_UNIT_FILL_FORE_SCHEMECOLOR_INDEX" val="5"/>
  <p:tag name="KSO_WM_DIAGRAM_MAX_ITEMCNT" val="6"/>
  <p:tag name="KSO_WM_DIAGRAM_MIN_ITEMCNT" val="2"/>
  <p:tag name="KSO_WM_DIAGRAM_VIRTUALLY_FRAME" val="{&quot;height&quot;:355.2,&quot;width&quot;:832.95}"/>
  <p:tag name="KSO_WM_DIAGRAM_COLOR_MATCH_VALUE" val="{&quot;shape&quot;:{&quot;fill&quot;:{&quot;gradient&quot;:[{&quot;brightness&quot;:-0.4000000059604645,&quot;colorType&quot;:1,&quot;foreColorIndex&quot;:5,&quot;pos&quot;:0,&quot;transparency&quot;:0},{&quot;brightness&quot;:-0.4000000059604645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5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34_2*o_h_i*1_3_4"/>
  <p:tag name="KSO_WM_TEMPLATE_CATEGORY" val="diagram"/>
  <p:tag name="KSO_WM_TEMPLATE_INDEX" val="20230934"/>
  <p:tag name="KSO_WM_UNIT_LAYERLEVEL" val="1_1_1"/>
  <p:tag name="KSO_WM_TAG_VERSION" val="3.0"/>
  <p:tag name="KSO_WM_DIAGRAM_VERSION" val="3"/>
  <p:tag name="KSO_WM_DIAGRAM_COLOR_TRICK" val="1"/>
  <p:tag name="KSO_WM_DIAGRAM_COLOR_TEXT_CAN_REMOVE" val="t"/>
  <p:tag name="KSO_WM_DIAGRAM_GROUP_CODE" val="o1-1"/>
  <p:tag name="KSO_WM_UNIT_TYPE" val="o_h_i"/>
  <p:tag name="KSO_WM_UNIT_INDEX" val="1_3_4"/>
  <p:tag name="KSO_WM_DIAGRAM_MAX_ITEMCNT" val="6"/>
  <p:tag name="KSO_WM_DIAGRAM_MIN_ITEMCNT" val="2"/>
  <p:tag name="KSO_WM_DIAGRAM_VIRTUALLY_FRAME" val="{&quot;height&quot;:355.2,&quot;width&quot;:832.95}"/>
  <p:tag name="KSO_WM_DIAGRAM_COLOR_MATCH_VALUE" val="{&quot;shape&quot;:{&quot;fill&quot;:{&quot;solid&quot;:{&quot;brightness&quot;:0,&quot;colorType&quot;:2,&quot;rgb&quot;:&quot;#87a9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15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34_2*o_h_i*1_2_4"/>
  <p:tag name="KSO_WM_TEMPLATE_CATEGORY" val="diagram"/>
  <p:tag name="KSO_WM_TEMPLATE_INDEX" val="20230934"/>
  <p:tag name="KSO_WM_UNIT_LAYERLEVEL" val="1_1_1"/>
  <p:tag name="KSO_WM_TAG_VERSION" val="3.0"/>
  <p:tag name="KSO_WM_DIAGRAM_VERSION" val="3"/>
  <p:tag name="KSO_WM_DIAGRAM_COLOR_TRICK" val="1"/>
  <p:tag name="KSO_WM_DIAGRAM_COLOR_TEXT_CAN_REMOVE" val="t"/>
  <p:tag name="KSO_WM_DIAGRAM_GROUP_CODE" val="o1-1"/>
  <p:tag name="KSO_WM_UNIT_TYPE" val="o_h_i"/>
  <p:tag name="KSO_WM_UNIT_INDEX" val="1_2_4"/>
  <p:tag name="KSO_WM_DIAGRAM_MAX_ITEMCNT" val="6"/>
  <p:tag name="KSO_WM_DIAGRAM_MIN_ITEMCNT" val="2"/>
  <p:tag name="KSO_WM_DIAGRAM_VIRTUALLY_FRAME" val="{&quot;height&quot;:355.2,&quot;width&quot;:832.95}"/>
  <p:tag name="KSO_WM_DIAGRAM_COLOR_MATCH_VALUE" val="{&quot;shape&quot;:{&quot;fill&quot;:{&quot;solid&quot;:{&quot;brightness&quot;:0,&quot;colorType&quot;:2,&quot;rgb&quot;:&quot;#87a9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1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34_2*o_h_i*1_1_4"/>
  <p:tag name="KSO_WM_TEMPLATE_CATEGORY" val="diagram"/>
  <p:tag name="KSO_WM_TEMPLATE_INDEX" val="20230934"/>
  <p:tag name="KSO_WM_UNIT_LAYERLEVEL" val="1_1_1"/>
  <p:tag name="KSO_WM_TAG_VERSION" val="3.0"/>
  <p:tag name="KSO_WM_DIAGRAM_VERSION" val="3"/>
  <p:tag name="KSO_WM_DIAGRAM_COLOR_TRICK" val="1"/>
  <p:tag name="KSO_WM_DIAGRAM_COLOR_TEXT_CAN_REMOVE" val="t"/>
  <p:tag name="KSO_WM_DIAGRAM_GROUP_CODE" val="o1-1"/>
  <p:tag name="KSO_WM_UNIT_TYPE" val="o_h_i"/>
  <p:tag name="KSO_WM_UNIT_INDEX" val="1_1_4"/>
  <p:tag name="KSO_WM_DIAGRAM_MAX_ITEMCNT" val="6"/>
  <p:tag name="KSO_WM_DIAGRAM_MIN_ITEMCNT" val="2"/>
  <p:tag name="KSO_WM_DIAGRAM_VIRTUALLY_FRAME" val="{&quot;height&quot;:355.2,&quot;width&quot;:832.95}"/>
  <p:tag name="KSO_WM_DIAGRAM_COLOR_MATCH_VALUE" val="{&quot;shape&quot;:{&quot;fill&quot;:{&quot;solid&quot;:{&quot;brightness&quot;:0,&quot;colorType&quot;:2,&quot;rgb&quot;:&quot;#87a9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15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34_2*o_h_i*1_1_5"/>
  <p:tag name="KSO_WM_TEMPLATE_CATEGORY" val="diagram"/>
  <p:tag name="KSO_WM_TEMPLATE_INDEX" val="20230934"/>
  <p:tag name="KSO_WM_UNIT_LAYERLEVEL" val="1_1_1"/>
  <p:tag name="KSO_WM_TAG_VERSION" val="3.0"/>
  <p:tag name="KSO_WM_DIAGRAM_VERSION" val="3"/>
  <p:tag name="KSO_WM_DIAGRAM_COLOR_TRICK" val="1"/>
  <p:tag name="KSO_WM_DIAGRAM_COLOR_TEXT_CAN_REMOVE" val="t"/>
  <p:tag name="KSO_WM_DIAGRAM_GROUP_CODE" val="o1-1"/>
  <p:tag name="KSO_WM_UNIT_TYPE" val="o_h_i"/>
  <p:tag name="KSO_WM_UNIT_INDEX" val="1_1_5"/>
  <p:tag name="KSO_WM_DIAGRAM_MAX_ITEMCNT" val="6"/>
  <p:tag name="KSO_WM_DIAGRAM_MIN_ITEMCNT" val="2"/>
  <p:tag name="KSO_WM_DIAGRAM_VIRTUALLY_FRAME" val="{&quot;height&quot;:355.2,&quot;width&quot;:832.95}"/>
  <p:tag name="KSO_WM_DIAGRAM_COLOR_MATCH_VALUE" val="{&quot;shape&quot;:{&quot;fill&quot;:{&quot;solid&quot;:{&quot;brightness&quot;:0,&quot;colorType&quot;:2,&quot;rgb&quot;:&quot;#376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1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34_2*o_h_i*1_2_5"/>
  <p:tag name="KSO_WM_TEMPLATE_CATEGORY" val="diagram"/>
  <p:tag name="KSO_WM_TEMPLATE_INDEX" val="20230934"/>
  <p:tag name="KSO_WM_UNIT_LAYERLEVEL" val="1_1_1"/>
  <p:tag name="KSO_WM_TAG_VERSION" val="3.0"/>
  <p:tag name="KSO_WM_DIAGRAM_VERSION" val="3"/>
  <p:tag name="KSO_WM_DIAGRAM_COLOR_TRICK" val="1"/>
  <p:tag name="KSO_WM_DIAGRAM_COLOR_TEXT_CAN_REMOVE" val="t"/>
  <p:tag name="KSO_WM_DIAGRAM_GROUP_CODE" val="o1-1"/>
  <p:tag name="KSO_WM_UNIT_TYPE" val="o_h_i"/>
  <p:tag name="KSO_WM_UNIT_INDEX" val="1_2_5"/>
  <p:tag name="KSO_WM_DIAGRAM_MAX_ITEMCNT" val="6"/>
  <p:tag name="KSO_WM_DIAGRAM_MIN_ITEMCNT" val="2"/>
  <p:tag name="KSO_WM_DIAGRAM_VIRTUALLY_FRAME" val="{&quot;height&quot;:355.2,&quot;width&quot;:832.95}"/>
  <p:tag name="KSO_WM_DIAGRAM_COLOR_MATCH_VALUE" val="{&quot;shape&quot;:{&quot;fill&quot;:{&quot;solid&quot;:{&quot;brightness&quot;:0,&quot;colorType&quot;:2,&quot;rgb&quot;:&quot;#376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15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34_2*o_h_i*1_3_5"/>
  <p:tag name="KSO_WM_TEMPLATE_CATEGORY" val="diagram"/>
  <p:tag name="KSO_WM_TEMPLATE_INDEX" val="20230934"/>
  <p:tag name="KSO_WM_UNIT_LAYERLEVEL" val="1_1_1"/>
  <p:tag name="KSO_WM_TAG_VERSION" val="3.0"/>
  <p:tag name="KSO_WM_DIAGRAM_VERSION" val="3"/>
  <p:tag name="KSO_WM_DIAGRAM_COLOR_TRICK" val="1"/>
  <p:tag name="KSO_WM_DIAGRAM_COLOR_TEXT_CAN_REMOVE" val="t"/>
  <p:tag name="KSO_WM_DIAGRAM_GROUP_CODE" val="o1-1"/>
  <p:tag name="KSO_WM_UNIT_TYPE" val="o_h_i"/>
  <p:tag name="KSO_WM_UNIT_INDEX" val="1_3_5"/>
  <p:tag name="KSO_WM_DIAGRAM_MAX_ITEMCNT" val="6"/>
  <p:tag name="KSO_WM_DIAGRAM_MIN_ITEMCNT" val="2"/>
  <p:tag name="KSO_WM_DIAGRAM_VIRTUALLY_FRAME" val="{&quot;height&quot;:355.2,&quot;width&quot;:832.95}"/>
  <p:tag name="KSO_WM_DIAGRAM_COLOR_MATCH_VALUE" val="{&quot;shape&quot;:{&quot;fill&quot;:{&quot;solid&quot;:{&quot;brightness&quot;:0,&quot;colorType&quot;:2,&quot;rgb&quot;:&quot;#376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1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o_h_a"/>
  <p:tag name="KSO_WM_UNIT_INDEX" val="1_1_1"/>
  <p:tag name="KSO_WM_UNIT_ID" val="diagram20230934_2*o_h_a*1_1_1"/>
  <p:tag name="KSO_WM_TEMPLATE_CATEGORY" val="diagram"/>
  <p:tag name="KSO_WM_TEMPLATE_INDEX" val="2023093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t"/>
  <p:tag name="KSO_WM_DIAGRAM_GROUP_CODE" val="o1-1"/>
  <p:tag name="KSO_WM_UNIT_PRESET_TEXT" val="单击添加项标题"/>
  <p:tag name="KSO_WM_UNIT_TEXT_FILL_FORE_SCHEMECOLOR_INDEX" val="5"/>
  <p:tag name="KSO_WM_DIAGRAM_MAX_ITEMCNT" val="6"/>
  <p:tag name="KSO_WM_DIAGRAM_MIN_ITEMCNT" val="2"/>
  <p:tag name="KSO_WM_DIAGRAM_VIRTUALLY_FRAME" val="{&quot;height&quot;:355.2,&quot;width&quot;:832.9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o_h_a"/>
  <p:tag name="KSO_WM_UNIT_INDEX" val="1_2_1"/>
  <p:tag name="KSO_WM_UNIT_ID" val="diagram20230934_2*o_h_a*1_2_1"/>
  <p:tag name="KSO_WM_TEMPLATE_CATEGORY" val="diagram"/>
  <p:tag name="KSO_WM_TEMPLATE_INDEX" val="2023093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t"/>
  <p:tag name="KSO_WM_DIAGRAM_GROUP_CODE" val="o1-1"/>
  <p:tag name="KSO_WM_UNIT_PRESET_TEXT" val="单击添加项标题"/>
  <p:tag name="KSO_WM_UNIT_TEXT_FILL_FORE_SCHEMECOLOR_INDEX" val="5"/>
  <p:tag name="KSO_WM_DIAGRAM_MAX_ITEMCNT" val="6"/>
  <p:tag name="KSO_WM_DIAGRAM_MIN_ITEMCNT" val="2"/>
  <p:tag name="KSO_WM_DIAGRAM_VIRTUALLY_FRAME" val="{&quot;height&quot;:355.2,&quot;width&quot;:832.9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o_h_a"/>
  <p:tag name="KSO_WM_UNIT_INDEX" val="1_3_1"/>
  <p:tag name="KSO_WM_UNIT_ID" val="diagram20230934_2*o_h_a*1_3_1"/>
  <p:tag name="KSO_WM_TEMPLATE_CATEGORY" val="diagram"/>
  <p:tag name="KSO_WM_TEMPLATE_INDEX" val="2023093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t"/>
  <p:tag name="KSO_WM_DIAGRAM_GROUP_CODE" val="o1-1"/>
  <p:tag name="KSO_WM_UNIT_PRESET_TEXT" val="单击添加项标题"/>
  <p:tag name="KSO_WM_UNIT_TEXT_FILL_FORE_SCHEMECOLOR_INDEX" val="5"/>
  <p:tag name="KSO_WM_DIAGRAM_MAX_ITEMCNT" val="6"/>
  <p:tag name="KSO_WM_DIAGRAM_MIN_ITEMCNT" val="2"/>
  <p:tag name="KSO_WM_DIAGRAM_VIRTUALLY_FRAME" val="{&quot;height&quot;:355.2,&quot;width&quot;:832.9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o_h_i"/>
  <p:tag name="KSO_WM_UNIT_INDEX" val="1_1_2"/>
  <p:tag name="KSO_WM_UNIT_ID" val="diagram20230934_2*o_h_i*1_1_2"/>
  <p:tag name="KSO_WM_TEMPLATE_CATEGORY" val="diagram"/>
  <p:tag name="KSO_WM_TEMPLATE_INDEX" val="2023093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t"/>
  <p:tag name="KSO_WM_DIAGRAM_GROUP_CODE" val="o1-1"/>
  <p:tag name="KSO_WM_UNIT_PRESET_TEXT" val="01"/>
  <p:tag name="KSO_WM_DIAGRAM_MAX_ITEMCNT" val="6"/>
  <p:tag name="KSO_WM_DIAGRAM_MIN_ITEMCNT" val="2"/>
  <p:tag name="KSO_WM_DIAGRAM_VIRTUALLY_FRAME" val="{&quot;height&quot;:355.2,&quot;width&quot;:832.9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o_h_i"/>
  <p:tag name="KSO_WM_UNIT_INDEX" val="1_2_2"/>
  <p:tag name="KSO_WM_UNIT_ID" val="diagram20230934_2*o_h_i*1_2_2"/>
  <p:tag name="KSO_WM_TEMPLATE_CATEGORY" val="diagram"/>
  <p:tag name="KSO_WM_TEMPLATE_INDEX" val="2023093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t"/>
  <p:tag name="KSO_WM_DIAGRAM_GROUP_CODE" val="o1-1"/>
  <p:tag name="KSO_WM_UNIT_PRESET_TEXT" val="02"/>
  <p:tag name="KSO_WM_DIAGRAM_MAX_ITEMCNT" val="6"/>
  <p:tag name="KSO_WM_DIAGRAM_MIN_ITEMCNT" val="2"/>
  <p:tag name="KSO_WM_DIAGRAM_VIRTUALLY_FRAME" val="{&quot;height&quot;:355.2,&quot;width&quot;:832.9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o_h_i"/>
  <p:tag name="KSO_WM_UNIT_INDEX" val="1_3_2"/>
  <p:tag name="KSO_WM_UNIT_ID" val="diagram20230934_2*o_h_i*1_3_2"/>
  <p:tag name="KSO_WM_TEMPLATE_CATEGORY" val="diagram"/>
  <p:tag name="KSO_WM_TEMPLATE_INDEX" val="2023093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t"/>
  <p:tag name="KSO_WM_DIAGRAM_GROUP_CODE" val="o1-1"/>
  <p:tag name="KSO_WM_UNIT_PRESET_TEXT" val="03"/>
  <p:tag name="KSO_WM_DIAGRAM_MAX_ITEMCNT" val="6"/>
  <p:tag name="KSO_WM_DIAGRAM_MIN_ITEMCNT" val="2"/>
  <p:tag name="KSO_WM_DIAGRAM_VIRTUALLY_FRAME" val="{&quot;height&quot;:355.2,&quot;width&quot;:832.9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65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698.2*259.35"/>
  <p:tag name="KSO_WM_SLIDE_POSITION" val="144.6*171.2"/>
  <p:tag name="KSO_WM_SLIDE_LAYOUT" val="a_f_i"/>
  <p:tag name="KSO_WM_SLIDE_LAYOUT_CNT" val="2_1_1"/>
  <p:tag name="KSO_WM_SPECIAL_SOURCE" val="bdnull"/>
  <p:tag name="KSO_WM_TEMPLATE_INDEX" val="20232113"/>
  <p:tag name="KSO_WM_TEMPLATE_SUBCATEGORY" val="0"/>
  <p:tag name="KSO_WM_SLIDE_INDEX" val="1"/>
  <p:tag name="KSO_WM_TAG_VERSION" val="3.0"/>
  <p:tag name="KSO_WM_SLIDE_ID" val="custom20232113_1"/>
  <p:tag name="KSO_WM_SLIDE_ITEM_CNT" val="3"/>
  <p:tag name="KSO_WM_DIAGRAM_GROUP_CODE" val="o1-1"/>
</p:tagLst>
</file>

<file path=ppt/tags/tag16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1.0"/>
  <p:tag name="KSO_WM_BEAUTIFY_FLAG" val="#wm#"/>
  <p:tag name="KSO_WM_TEMPLATE_INDEX" val="20232183"/>
  <p:tag name="KSO_WM_UNIT_ID" val="custom20232183_1*a*1"/>
</p:tagLst>
</file>

<file path=ppt/tags/tag167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788.968*374.8"/>
  <p:tag name="KSO_WM_SLIDE_POSITION" val="85.5161*117.35"/>
  <p:tag name="KSO_WM_SLIDE_LAYOUT" val="a_f_i"/>
  <p:tag name="KSO_WM_SLIDE_LAYOUT_CNT" val="2_1_1"/>
  <p:tag name="KSO_WM_SPECIAL_SOURCE" val="bdnull"/>
  <p:tag name="KSO_WM_TEMPLATE_INDEX" val="20232183"/>
  <p:tag name="KSO_WM_TEMPLATE_SUBCATEGORY" val="0"/>
  <p:tag name="KSO_WM_SLIDE_INDEX" val="1"/>
  <p:tag name="KSO_WM_TAG_VERSION" val="3.0"/>
  <p:tag name="KSO_WM_SLIDE_ID" val="custom20232183_1"/>
  <p:tag name="KSO_WM_SLIDE_ITEM_CNT" val="3"/>
  <p:tag name="KSO_WM_DIAGRAM_GROUP_CODE" val="l1-1"/>
</p:tagLst>
</file>

<file path=ppt/tags/tag16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1.0"/>
  <p:tag name="KSO_WM_BEAUTIFY_FLAG" val="#wm#"/>
  <p:tag name="KSO_WM_TEMPLATE_INDEX" val="20232127"/>
  <p:tag name="KSO_WM_UNIT_ID" val="custom20232127_1*a*1"/>
</p:tagLst>
</file>

<file path=ppt/tags/tag1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30938_2*m_h_i*1_1_2"/>
  <p:tag name="KSO_WM_TEMPLATE_CATEGORY" val="diagram"/>
  <p:tag name="KSO_WM_TEMPLATE_INDEX" val="2023093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50.95,&quot;width&quot;:712.95}"/>
  <p:tag name="KSO_WM_DIAGRAM_COLOR_MATCH_VALUE" val="{&quot;shape&quot;:{&quot;fill&quot;:{&quot;solid&quot;:{&quot;brightness&quot;:0.800000011920929,&quot;colorType&quot;:1,&quot;foreColorIndex&quot;:5,&quot;transparency&quot;:0.649999976158142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30938_2*m_h_a*1_1_1"/>
  <p:tag name="KSO_WM_TEMPLATE_CATEGORY" val="diagram"/>
  <p:tag name="KSO_WM_TEMPLATE_INDEX" val="2023093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VALUE" val="18"/>
  <p:tag name="KSO_WM_UNIT_PRESET_TEXT" val="添加标题"/>
  <p:tag name="KSO_WM_UNIT_FILL_FORE_SCHEMECOLOR_INDEX" val="8"/>
  <p:tag name="KSO_WM_DIAGRAM_MAX_ITEMCNT" val="6"/>
  <p:tag name="KSO_WM_DIAGRAM_MIN_ITEMCNT" val="2"/>
  <p:tag name="KSO_WM_DIAGRAM_VIRTUALLY_FRAME" val="{&quot;height&quot;:350.95,&quot;width&quot;:712.95}"/>
  <p:tag name="KSO_WM_DIAGRAM_COLOR_MATCH_VALUE" val="{&quot;shape&quot;:{&quot;fill&quot;:{&quot;gradient&quot;:[{&quot;brightness&quot;:0.09000000357627869,&quot;colorType&quot;:1,&quot;foreColorIndex&quot;:5,&quot;pos&quot;:0.5799999833106995,&quot;transparency&quot;:0},{&quot;brightness&quot;:0.6000000238418579,&quot;colorType&quot;:1,&quot;foreColorIndex&quot;:8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30938_2*m_h_i*1_2_2"/>
  <p:tag name="KSO_WM_TEMPLATE_CATEGORY" val="diagram"/>
  <p:tag name="KSO_WM_TEMPLATE_INDEX" val="2023093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50.95,&quot;width&quot;:712.95}"/>
  <p:tag name="KSO_WM_DIAGRAM_COLOR_MATCH_VALUE" val="{&quot;shape&quot;:{&quot;fill&quot;:{&quot;solid&quot;:{&quot;brightness&quot;:0.800000011920929,&quot;colorType&quot;:1,&quot;foreColorIndex&quot;:8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72.xml><?xml version="1.0" encoding="utf-8"?>
<p:tagLst xmlns:p="http://schemas.openxmlformats.org/presentationml/2006/main">
  <p:tag name="KSO_WM_BEAUTIFY_FLAG" val="#wm#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30938_2*m_h_a*1_3_1"/>
  <p:tag name="KSO_WM_TEMPLATE_CATEGORY" val="diagram"/>
  <p:tag name="KSO_WM_TEMPLATE_INDEX" val="2023093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VALUE" val="18"/>
  <p:tag name="KSO_WM_UNIT_PRESET_TEXT" val="添加标题"/>
  <p:tag name="KSO_WM_UNIT_FILL_FORE_SCHEMECOLOR_INDEX" val="8"/>
  <p:tag name="KSO_WM_DIAGRAM_MAX_ITEMCNT" val="6"/>
  <p:tag name="KSO_WM_DIAGRAM_MIN_ITEMCNT" val="2"/>
  <p:tag name="KSO_WM_DIAGRAM_VIRTUALLY_FRAME" val="{&quot;height&quot;:350.95,&quot;width&quot;:712.95}"/>
  <p:tag name="KSO_WM_DIAGRAM_COLOR_MATCH_VALUE" val="{&quot;shape&quot;:{&quot;fill&quot;:{&quot;gradient&quot;:[{&quot;brightness&quot;:0.09000000357627869,&quot;colorType&quot;:1,&quot;foreColorIndex&quot;:5,&quot;pos&quot;:0.5799999833106995,&quot;transparency&quot;:0},{&quot;brightness&quot;:0.6000000238418579,&quot;colorType&quot;:1,&quot;foreColorIndex&quot;:8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73.xml><?xml version="1.0" encoding="utf-8"?>
<p:tagLst xmlns:p="http://schemas.openxmlformats.org/presentationml/2006/main">
  <p:tag name="KSO_WM_BEAUTIFY_FLAG" val="#wm#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30938_2*m_h_a*1_2_1"/>
  <p:tag name="KSO_WM_TEMPLATE_CATEGORY" val="diagram"/>
  <p:tag name="KSO_WM_TEMPLATE_INDEX" val="2023093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PRESET_TEXT" val="添加标题"/>
  <p:tag name="KSO_WM_UNIT_FILL_FORE_SCHEMECOLOR_INDEX" val="8"/>
  <p:tag name="KSO_WM_DIAGRAM_MAX_ITEMCNT" val="6"/>
  <p:tag name="KSO_WM_DIAGRAM_MIN_ITEMCNT" val="2"/>
  <p:tag name="KSO_WM_DIAGRAM_VIRTUALLY_FRAME" val="{&quot;height&quot;:350.95,&quot;width&quot;:712.95}"/>
  <p:tag name="KSO_WM_DIAGRAM_COLOR_MATCH_VALUE" val="{&quot;shape&quot;:{&quot;fill&quot;:{&quot;gradient&quot;:[{&quot;brightness&quot;:0,&quot;colorType&quot;:1,&quot;foreColorIndex&quot;:8,&quot;pos&quot;:0.30000001192092896,&quot;transparency&quot;:0},{&quot;brightness&quot;:0.6000000238418579,&quot;colorType&quot;:1,&quot;foreColorIndex&quot;:8,&quot;pos&quot;:0.8600000143051147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7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30938_2*m_h_i*1_3_2"/>
  <p:tag name="KSO_WM_TEMPLATE_CATEGORY" val="diagram"/>
  <p:tag name="KSO_WM_TEMPLATE_INDEX" val="2023093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50.95,&quot;width&quot;:712.95}"/>
  <p:tag name="KSO_WM_DIAGRAM_COLOR_MATCH_VALUE" val="{&quot;shape&quot;:{&quot;fill&quot;:{&quot;solid&quot;:{&quot;brightness&quot;:0.800000011920929,&quot;colorType&quot;:1,&quot;foreColorIndex&quot;:5,&quot;transparency&quot;:0.4499999880790710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7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30938_2*m_h_f*1_1_1"/>
  <p:tag name="KSO_WM_TEMPLATE_CATEGORY" val="diagram"/>
  <p:tag name="KSO_WM_TEMPLATE_INDEX" val="20230938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UNIT_VALUE" val="81"/>
  <p:tag name="KSO_WM_UNIT_PRESET_TEXT" val="单击此处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50.95,&quot;width&quot;:712.9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7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30938_2*m_h_f*1_2_1"/>
  <p:tag name="KSO_WM_TEMPLATE_CATEGORY" val="diagram"/>
  <p:tag name="KSO_WM_TEMPLATE_INDEX" val="20230938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UNIT_VALUE" val="81"/>
  <p:tag name="KSO_WM_UNIT_PRESET_TEXT" val="单击此处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50.95,&quot;width&quot;:712.9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7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30938_2*m_h_f*1_3_1"/>
  <p:tag name="KSO_WM_TEMPLATE_CATEGORY" val="diagram"/>
  <p:tag name="KSO_WM_TEMPLATE_INDEX" val="20230938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UNIT_PRESET_TEXT" val="单击此处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50.95,&quot;width&quot;:712.9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30938_2*m_h_i*1_1_1"/>
  <p:tag name="KSO_WM_TEMPLATE_CATEGORY" val="diagram"/>
  <p:tag name="KSO_WM_TEMPLATE_INDEX" val="2023093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50.95,&quot;width&quot;:712.9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79.xml><?xml version="1.0" encoding="utf-8"?>
<p:tagLst xmlns:p="http://schemas.openxmlformats.org/presentationml/2006/main">
  <p:tag name="KSO_WM_BEAUTIFY_FLAG" val="#wm#"/>
  <p:tag name="KSO_WM_UNIT_FILL_FORE_SCHEMECOLOR_INDEX_BRIGHTNESS" val="0"/>
  <p:tag name="KSO_WM_UNI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2"/>
  <p:tag name="KSO_WM_UNIT_ID" val="diagram20230938_2*m_h_x*1_1_2"/>
  <p:tag name="KSO_WM_TEMPLATE_CATEGORY" val="diagram"/>
  <p:tag name="KSO_WM_TEMPLATE_INDEX" val="2023093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VALUE" val="48*48"/>
  <p:tag name="KSO_WM_DIAGRAM_MAX_ITEMCNT" val="6"/>
  <p:tag name="KSO_WM_DIAGRAM_MIN_ITEMCNT" val="2"/>
  <p:tag name="KSO_WM_DIAGRAM_VIRTUALLY_FRAME" val="{&quot;height&quot;:350.95,&quot;width&quot;:712.95}"/>
  <p:tag name="KSO_WM_DIAGRAM_COLOR_MATCH_VALUE" val="{&quot;shape&quot;:{&quot;fill&quot;:{&quot;solid&quot;:{&quot;brightness&quot;:0,&quot;colorType&quot;:2,&quot;rgb&quot;:&quot;#376fff&quot;,&quot;transparency&quot;:0},&quot;type&quot;:1},&quot;glow&quot;:{&quot;colorType&quot;:0},&quot;line&quot;:{&quot;type&quot;:0},&quot;shadow&quot;:{&quot;brightness&quot;:-0.25,&quot;colorType&quot;:1,&quot;foreColorIndex&quot;:5,&quot;transparency&quot;:0.5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30938_2*m_h_i*1_2_1"/>
  <p:tag name="KSO_WM_TEMPLATE_CATEGORY" val="diagram"/>
  <p:tag name="KSO_WM_TEMPLATE_INDEX" val="2023093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50.95,&quot;width&quot;:712.9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30938_2*m_h_i*1_3_1"/>
  <p:tag name="KSO_WM_TEMPLATE_CATEGORY" val="diagram"/>
  <p:tag name="KSO_WM_TEMPLATE_INDEX" val="2023093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50.95,&quot;width&quot;:712.9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82.xml><?xml version="1.0" encoding="utf-8"?>
<p:tagLst xmlns:p="http://schemas.openxmlformats.org/presentationml/2006/main">
  <p:tag name="KSO_WM_BEAUTIFY_FLAG" val="#wm#"/>
  <p:tag name="KSO_WM_UNIT_FILL_FORE_SCHEMECOLOR_INDEX_BRIGHTNESS" val="0"/>
  <p:tag name="KSO_WM_UNI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2"/>
  <p:tag name="KSO_WM_UNIT_ID" val="diagram20230938_2*m_h_x*1_2_2"/>
  <p:tag name="KSO_WM_TEMPLATE_CATEGORY" val="diagram"/>
  <p:tag name="KSO_WM_TEMPLATE_INDEX" val="2023093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VALUE" val="48*48"/>
  <p:tag name="KSO_WM_DIAGRAM_MAX_ITEMCNT" val="6"/>
  <p:tag name="KSO_WM_DIAGRAM_MIN_ITEMCNT" val="2"/>
  <p:tag name="KSO_WM_DIAGRAM_VIRTUALLY_FRAME" val="{&quot;height&quot;:350.95,&quot;width&quot;:712.95}"/>
  <p:tag name="KSO_WM_DIAGRAM_COLOR_MATCH_VALUE" val="{&quot;shape&quot;:{&quot;fill&quot;:{&quot;solid&quot;:{&quot;brightness&quot;:0,&quot;colorType&quot;:2,&quot;rgb&quot;:&quot;#17d594&quot;,&quot;transparency&quot;:0},&quot;type&quot;:1},&quot;glow&quot;:{&quot;colorType&quot;:0},&quot;line&quot;:{&quot;type&quot;:0},&quot;shadow&quot;:{&quot;brightness&quot;:-0.25,&quot;colorType&quot;:1,&quot;foreColorIndex&quot;:8,&quot;transparency&quot;:0.5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183.xml><?xml version="1.0" encoding="utf-8"?>
<p:tagLst xmlns:p="http://schemas.openxmlformats.org/presentationml/2006/main">
  <p:tag name="KSO_WM_BEAUTIFY_FLAG" val="#wm#"/>
  <p:tag name="KSO_WM_UNIT_FILL_FORE_SCHEMECOLOR_INDEX_BRIGHTNESS" val="0"/>
  <p:tag name="KSO_WM_UNI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2"/>
  <p:tag name="KSO_WM_UNIT_ID" val="diagram20230938_2*m_h_x*1_3_2"/>
  <p:tag name="KSO_WM_TEMPLATE_CATEGORY" val="diagram"/>
  <p:tag name="KSO_WM_TEMPLATE_INDEX" val="2023093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VALUE" val="48*48"/>
  <p:tag name="KSO_WM_DIAGRAM_MAX_ITEMCNT" val="6"/>
  <p:tag name="KSO_WM_DIAGRAM_MIN_ITEMCNT" val="2"/>
  <p:tag name="KSO_WM_DIAGRAM_VIRTUALLY_FRAME" val="{&quot;height&quot;:350.95,&quot;width&quot;:712.95}"/>
  <p:tag name="KSO_WM_DIAGRAM_COLOR_MATCH_VALUE" val="{&quot;shape&quot;:{&quot;fill&quot;:{&quot;solid&quot;:{&quot;brightness&quot;:0,&quot;colorType&quot;:2,&quot;rgb&quot;:&quot;#376fff&quot;,&quot;transparency&quot;:0},&quot;type&quot;:1},&quot;glow&quot;:{&quot;colorType&quot;:0},&quot;line&quot;:{&quot;type&quot;:0},&quot;shadow&quot;:{&quot;brightness&quot;:-0.25,&quot;colorType&quot;:1,&quot;foreColorIndex&quot;:5,&quot;transparency&quot;:0.5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184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678.8*248.1"/>
  <p:tag name="KSO_WM_SLIDE_POSITION" val="140.35*200.85"/>
  <p:tag name="KSO_WM_SLIDE_LAYOUT" val="a_f_i"/>
  <p:tag name="KSO_WM_SLIDE_LAYOUT_CNT" val="2_1_1"/>
  <p:tag name="KSO_WM_SPECIAL_SOURCE" val="bdnull"/>
  <p:tag name="KSO_WM_TEMPLATE_INDEX" val="20232127"/>
  <p:tag name="KSO_WM_TEMPLATE_SUBCATEGORY" val="0"/>
  <p:tag name="KSO_WM_SLIDE_INDEX" val="1"/>
  <p:tag name="KSO_WM_TAG_VERSION" val="3.0"/>
  <p:tag name="KSO_WM_SLIDE_ID" val="custom20232127_1"/>
  <p:tag name="KSO_WM_SLIDE_ITEM_CNT" val="3"/>
  <p:tag name="KSO_WM_DIAGRAM_GROUP_CODE" val="m1-1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1.0"/>
  <p:tag name="KSO_WM_BEAUTIFY_FLAG" val="#wm#"/>
  <p:tag name="KSO_WM_TEMPLATE_INDEX" val="20232183"/>
  <p:tag name="KSO_WM_UNIT_ID" val="custom20232183_1*a*1"/>
</p:tagLst>
</file>

<file path=ppt/tags/tag186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788.968*374.8"/>
  <p:tag name="KSO_WM_SLIDE_POSITION" val="85.5161*117.35"/>
  <p:tag name="KSO_WM_SLIDE_LAYOUT" val="a_f_i"/>
  <p:tag name="KSO_WM_SLIDE_LAYOUT_CNT" val="2_1_1"/>
  <p:tag name="KSO_WM_SPECIAL_SOURCE" val="bdnull"/>
  <p:tag name="KSO_WM_TEMPLATE_INDEX" val="20232183"/>
  <p:tag name="KSO_WM_TEMPLATE_SUBCATEGORY" val="0"/>
  <p:tag name="KSO_WM_SLIDE_INDEX" val="1"/>
  <p:tag name="KSO_WM_TAG_VERSION" val="3.0"/>
  <p:tag name="KSO_WM_SLIDE_ID" val="custom20232183_1"/>
  <p:tag name="KSO_WM_SLIDE_ITEM_CNT" val="3"/>
  <p:tag name="KSO_WM_DIAGRAM_GROUP_CODE" val="l1-1"/>
</p:tagLst>
</file>

<file path=ppt/tags/tag18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1.0"/>
  <p:tag name="KSO_WM_BEAUTIFY_FLAG" val="#wm#"/>
  <p:tag name="KSO_WM_TEMPLATE_INDEX" val="20232215"/>
  <p:tag name="KSO_WM_UNIT_ID" val="custom20232215_1*a*1"/>
</p:tagLst>
</file>

<file path=ppt/tags/tag18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655_2*l_h_i*1_1_1"/>
  <p:tag name="KSO_WM_TEMPLATE_CATEGORY" val="diagram"/>
  <p:tag name="KSO_WM_TEMPLATE_INDEX" val="20231655"/>
  <p:tag name="KSO_WM_UNIT_LAYERLEVEL" val="1_1_1"/>
  <p:tag name="KSO_WM_TAG_VERSION" val="3.0"/>
  <p:tag name="KSO_WM_BEAUTIFY_FLAG" val="#wm#"/>
  <p:tag name="KSO_WM_UNIT_FILL_TYPE" val="3"/>
  <p:tag name="KSO_WM_DIAGRAM_MAX_ITEMCNT" val="6"/>
  <p:tag name="KSO_WM_DIAGRAM_MIN_ITEMCNT" val="2"/>
  <p:tag name="KSO_WM_DIAGRAM_VIRTUALLY_FRAME" val="{&quot;height&quot;:279.8207874015749,&quot;width&quot;:863.0822047244092}"/>
  <p:tag name="KSO_WM_DIAGRAM_COLOR_MATCH_VALUE" val="{&quot;shape&quot;:{&quot;fill&quot;:{&quot;gradient&quot;:[{&quot;brightness&quot;:0.949999988079071,&quot;colorType&quot;:1,&quot;foreColorIndex&quot;:5,&quot;pos&quot;:0,&quot;transparency&quot;:1},{&quot;brightness&quot;:0.800000011920929,&quot;colorType&quot;:1,&quot;foreColorIndex&quot;:5,&quot;pos&quot;:1,&quot;transparency&quot;:0}],&quot;type&quot;:3},&quot;glow&quot;:{&quot;colorType&quot;:0},&quot;line&quot;:{&quot;gradient&quot;:[{&quot;brightness&quot;:0.800000011920929,&quot;colorType&quot;:1,&quot;foreColorIndex&quot;:5,&quot;pos&quot;:0,&quot;transparency&quot;:0},{&quot;brightness&quot;:0.4000000059604645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8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655_2*l_h_i*1_1_3"/>
  <p:tag name="KSO_WM_TEMPLATE_CATEGORY" val="diagram"/>
  <p:tag name="KSO_WM_TEMPLATE_INDEX" val="20231655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-0.5"/>
  <p:tag name="KSO_WM_DIAGRAM_MAX_ITEMCNT" val="6"/>
  <p:tag name="KSO_WM_DIAGRAM_MIN_ITEMCNT" val="2"/>
  <p:tag name="KSO_WM_DIAGRAM_VIRTUALLY_FRAME" val="{&quot;height&quot;:279.8207874015749,&quot;width&quot;:863.0822047244092}"/>
  <p:tag name="KSO_WM_DIAGRAM_COLOR_MATCH_VALUE" val="{&quot;shape&quot;:{&quot;fill&quot;:{&quot;solid&quot;:{&quot;brightness&quot;:-0.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655_2*l_h_i*1_1_2"/>
  <p:tag name="KSO_WM_TEMPLATE_CATEGORY" val="diagram"/>
  <p:tag name="KSO_WM_TEMPLATE_INDEX" val="20231655"/>
  <p:tag name="KSO_WM_UNIT_LAYERLEVEL" val="1_1_1"/>
  <p:tag name="KSO_WM_TAG_VERSION" val="3.0"/>
  <p:tag name="KSO_WM_BEAUTIFY_FLAG" val="#wm#"/>
  <p:tag name="KSO_WM_UNIT_FILL_TYPE" val="3"/>
  <p:tag name="KSO_WM_DIAGRAM_MAX_ITEMCNT" val="6"/>
  <p:tag name="KSO_WM_DIAGRAM_MIN_ITEMCNT" val="2"/>
  <p:tag name="KSO_WM_DIAGRAM_VIRTUALLY_FRAME" val="{&quot;height&quot;:279.8207874015749,&quot;width&quot;:863.0822047244092}"/>
  <p:tag name="KSO_WM_DIAGRAM_COLOR_MATCH_VALUE" val="{&quot;shape&quot;:{&quot;fill&quot;:{&quot;gradient&quot;:[{&quot;brightness&quot;:0,&quot;colorType&quot;:1,&quot;foreColorIndex&quot;:5,&quot;pos&quot;:0.33000001311302185,&quot;transparency&quot;:0},{&quot;brightness&quot;:0.4000000059604645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9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655_2*l_h_f*1_1_1"/>
  <p:tag name="KSO_WM_TEMPLATE_CATEGORY" val="diagram"/>
  <p:tag name="KSO_WM_TEMPLATE_INDEX" val="202316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输入(你的)智能图形项正文，文字是您思想的提炼，请尽量言简意赅的阐述观点，请言简意赅的阐述观点"/>
  <p:tag name="KSO_WM_UNIT_TEXT_FILL_FORE_SCHEMECOLOR_INDEX" val="1"/>
  <p:tag name="KSO_WM_UNIT_TEXT_FILL_TYPE" val="1"/>
  <p:tag name="KSO_WM_DIAGRAM_MAX_ITEMCNT" val="6"/>
  <p:tag name="KSO_WM_DIAGRAM_MIN_ITEMCNT" val="2"/>
  <p:tag name="KSO_WM_DIAGRAM_VIRTUALLY_FRAME" val="{&quot;height&quot;:279.8207874015749,&quot;width&quot;:863.08220472440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655_2*l_h_a*1_1_1"/>
  <p:tag name="KSO_WM_TEMPLATE_CATEGORY" val="diagram"/>
  <p:tag name="KSO_WM_TEMPLATE_INDEX" val="202316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添加标题"/>
  <p:tag name="KSO_WM_UNIT_TEXT_FILL_FORE_SCHEMECOLOR_INDEX" val="1"/>
  <p:tag name="KSO_WM_UNIT_TEXT_FILL_TYPE" val="1"/>
  <p:tag name="KSO_WM_DIAGRAM_MAX_ITEMCNT" val="6"/>
  <p:tag name="KSO_WM_DIAGRAM_MIN_ITEMCNT" val="2"/>
  <p:tag name="KSO_WM_DIAGRAM_VIRTUALLY_FRAME" val="{&quot;height&quot;:279.8207874015749,&quot;width&quot;:863.08220472440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9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655_2*l_h_i*1_3_1"/>
  <p:tag name="KSO_WM_TEMPLATE_CATEGORY" val="diagram"/>
  <p:tag name="KSO_WM_TEMPLATE_INDEX" val="20231655"/>
  <p:tag name="KSO_WM_UNIT_LAYERLEVEL" val="1_1_1"/>
  <p:tag name="KSO_WM_TAG_VERSION" val="3.0"/>
  <p:tag name="KSO_WM_BEAUTIFY_FLAG" val="#wm#"/>
  <p:tag name="KSO_WM_UNIT_FILL_TYPE" val="3"/>
  <p:tag name="KSO_WM_DIAGRAM_MAX_ITEMCNT" val="6"/>
  <p:tag name="KSO_WM_DIAGRAM_MIN_ITEMCNT" val="2"/>
  <p:tag name="KSO_WM_DIAGRAM_VIRTUALLY_FRAME" val="{&quot;height&quot;:279.8207874015749,&quot;width&quot;:863.0822047244092}"/>
  <p:tag name="KSO_WM_DIAGRAM_COLOR_MATCH_VALUE" val="{&quot;shape&quot;:{&quot;fill&quot;:{&quot;gradient&quot;:[{&quot;brightness&quot;:0.949999988079071,&quot;colorType&quot;:1,&quot;foreColorIndex&quot;:5,&quot;pos&quot;:0,&quot;transparency&quot;:1},{&quot;brightness&quot;:0.800000011920929,&quot;colorType&quot;:1,&quot;foreColorIndex&quot;:5,&quot;pos&quot;:1,&quot;transparency&quot;:0}],&quot;type&quot;:3},&quot;glow&quot;:{&quot;colorType&quot;:0},&quot;line&quot;:{&quot;gradient&quot;:[{&quot;brightness&quot;:0.800000011920929,&quot;colorType&quot;:1,&quot;foreColorIndex&quot;:5,&quot;pos&quot;:0,&quot;transparency&quot;:0},{&quot;brightness&quot;:0.4000000059604645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9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655_2*l_h_i*1_3_3"/>
  <p:tag name="KSO_WM_TEMPLATE_CATEGORY" val="diagram"/>
  <p:tag name="KSO_WM_TEMPLATE_INDEX" val="20231655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-0.5"/>
  <p:tag name="KSO_WM_DIAGRAM_MAX_ITEMCNT" val="6"/>
  <p:tag name="KSO_WM_DIAGRAM_MIN_ITEMCNT" val="2"/>
  <p:tag name="KSO_WM_DIAGRAM_VIRTUALLY_FRAME" val="{&quot;height&quot;:279.8207874015749,&quot;width&quot;:863.0822047244092}"/>
  <p:tag name="KSO_WM_DIAGRAM_COLOR_MATCH_VALUE" val="{&quot;shape&quot;:{&quot;fill&quot;:{&quot;solid&quot;:{&quot;brightness&quot;:-0.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9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655_2*l_h_i*1_3_2"/>
  <p:tag name="KSO_WM_TEMPLATE_CATEGORY" val="diagram"/>
  <p:tag name="KSO_WM_TEMPLATE_INDEX" val="20231655"/>
  <p:tag name="KSO_WM_UNIT_LAYERLEVEL" val="1_1_1"/>
  <p:tag name="KSO_WM_TAG_VERSION" val="3.0"/>
  <p:tag name="KSO_WM_BEAUTIFY_FLAG" val="#wm#"/>
  <p:tag name="KSO_WM_UNIT_FILL_TYPE" val="3"/>
  <p:tag name="KSO_WM_DIAGRAM_MAX_ITEMCNT" val="6"/>
  <p:tag name="KSO_WM_DIAGRAM_MIN_ITEMCNT" val="2"/>
  <p:tag name="KSO_WM_DIAGRAM_VIRTUALLY_FRAME" val="{&quot;height&quot;:279.8207874015749,&quot;width&quot;:863.0822047244092}"/>
  <p:tag name="KSO_WM_DIAGRAM_COLOR_MATCH_VALUE" val="{&quot;shape&quot;:{&quot;fill&quot;:{&quot;gradient&quot;:[{&quot;brightness&quot;:0,&quot;colorType&quot;:1,&quot;foreColorIndex&quot;:5,&quot;pos&quot;:0.33000001311302185,&quot;transparency&quot;:0},{&quot;brightness&quot;:0.4000000059604645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9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655_2*l_h_f*1_3_1"/>
  <p:tag name="KSO_WM_TEMPLATE_CATEGORY" val="diagram"/>
  <p:tag name="KSO_WM_TEMPLATE_INDEX" val="202316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输入(你的)智能图形项正文，文字是您思想的提炼，请尽量言简意赅的阐述观点，请言简意赅的阐述观点"/>
  <p:tag name="KSO_WM_UNIT_TEXT_FILL_FORE_SCHEMECOLOR_INDEX" val="1"/>
  <p:tag name="KSO_WM_UNIT_TEXT_FILL_TYPE" val="1"/>
  <p:tag name="KSO_WM_DIAGRAM_MAX_ITEMCNT" val="6"/>
  <p:tag name="KSO_WM_DIAGRAM_MIN_ITEMCNT" val="2"/>
  <p:tag name="KSO_WM_DIAGRAM_VIRTUALLY_FRAME" val="{&quot;height&quot;:279.8207874015749,&quot;width&quot;:863.08220472440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655_2*l_h_a*1_3_1"/>
  <p:tag name="KSO_WM_TEMPLATE_CATEGORY" val="diagram"/>
  <p:tag name="KSO_WM_TEMPLATE_INDEX" val="202316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添加标题"/>
  <p:tag name="KSO_WM_UNIT_TEXT_FILL_FORE_SCHEMECOLOR_INDEX" val="1"/>
  <p:tag name="KSO_WM_UNIT_TEXT_FILL_TYPE" val="1"/>
  <p:tag name="KSO_WM_DIAGRAM_MAX_ITEMCNT" val="6"/>
  <p:tag name="KSO_WM_DIAGRAM_MIN_ITEMCNT" val="2"/>
  <p:tag name="KSO_WM_DIAGRAM_VIRTUALLY_FRAME" val="{&quot;height&quot;:279.8207874015749,&quot;width&quot;:863.08220472440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9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655_2*l_h_i*1_2_1"/>
  <p:tag name="KSO_WM_TEMPLATE_CATEGORY" val="diagram"/>
  <p:tag name="KSO_WM_TEMPLATE_INDEX" val="20231655"/>
  <p:tag name="KSO_WM_UNIT_LAYERLEVEL" val="1_1_1"/>
  <p:tag name="KSO_WM_TAG_VERSION" val="3.0"/>
  <p:tag name="KSO_WM_BEAUTIFY_FLAG" val="#wm#"/>
  <p:tag name="KSO_WM_UNIT_FILL_TYPE" val="3"/>
  <p:tag name="KSO_WM_DIAGRAM_MAX_ITEMCNT" val="6"/>
  <p:tag name="KSO_WM_DIAGRAM_MIN_ITEMCNT" val="2"/>
  <p:tag name="KSO_WM_DIAGRAM_VIRTUALLY_FRAME" val="{&quot;height&quot;:279.8207874015749,&quot;width&quot;:863.0822047244092}"/>
  <p:tag name="KSO_WM_DIAGRAM_COLOR_MATCH_VALUE" val="{&quot;shape&quot;:{&quot;fill&quot;:{&quot;gradient&quot;:[{&quot;brightness&quot;:0.949999988079071,&quot;colorType&quot;:1,&quot;foreColorIndex&quot;:5,&quot;pos&quot;:0,&quot;transparency&quot;:1},{&quot;brightness&quot;:0.800000011920929,&quot;colorType&quot;:1,&quot;foreColorIndex&quot;:5,&quot;pos&quot;:1,&quot;transparency&quot;:0}],&quot;type&quot;:3},&quot;glow&quot;:{&quot;colorType&quot;:0},&quot;line&quot;:{&quot;gradient&quot;:[{&quot;brightness&quot;:0.800000011920929,&quot;colorType&quot;:1,&quot;foreColorIndex&quot;:5,&quot;pos&quot;:0,&quot;transparency&quot;:0},{&quot;brightness&quot;:0.4000000059604645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9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655_2*l_h_i*1_2_3"/>
  <p:tag name="KSO_WM_TEMPLATE_CATEGORY" val="diagram"/>
  <p:tag name="KSO_WM_TEMPLATE_INDEX" val="20231655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-0.5"/>
  <p:tag name="KSO_WM_DIAGRAM_MAX_ITEMCNT" val="6"/>
  <p:tag name="KSO_WM_DIAGRAM_MIN_ITEMCNT" val="2"/>
  <p:tag name="KSO_WM_DIAGRAM_VIRTUALLY_FRAME" val="{&quot;height&quot;:279.8207874015749,&quot;width&quot;:863.0822047244092}"/>
  <p:tag name="KSO_WM_DIAGRAM_COLOR_MATCH_VALUE" val="{&quot;shape&quot;:{&quot;fill&quot;:{&quot;solid&quot;:{&quot;brightness&quot;:-0.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655_2*l_h_i*1_2_2"/>
  <p:tag name="KSO_WM_TEMPLATE_CATEGORY" val="diagram"/>
  <p:tag name="KSO_WM_TEMPLATE_INDEX" val="20231655"/>
  <p:tag name="KSO_WM_UNIT_LAYERLEVEL" val="1_1_1"/>
  <p:tag name="KSO_WM_TAG_VERSION" val="3.0"/>
  <p:tag name="KSO_WM_BEAUTIFY_FLAG" val="#wm#"/>
  <p:tag name="KSO_WM_UNIT_FILL_TYPE" val="3"/>
  <p:tag name="KSO_WM_DIAGRAM_MAX_ITEMCNT" val="6"/>
  <p:tag name="KSO_WM_DIAGRAM_MIN_ITEMCNT" val="2"/>
  <p:tag name="KSO_WM_DIAGRAM_VIRTUALLY_FRAME" val="{&quot;height&quot;:279.8207874015749,&quot;width&quot;:863.0822047244092}"/>
  <p:tag name="KSO_WM_DIAGRAM_COLOR_MATCH_VALUE" val="{&quot;shape&quot;:{&quot;fill&quot;:{&quot;gradient&quot;:[{&quot;brightness&quot;:0,&quot;colorType&quot;:1,&quot;foreColorIndex&quot;:5,&quot;pos&quot;:0.33000001311302185,&quot;transparency&quot;:0},{&quot;brightness&quot;:0.4000000059604645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0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655_2*l_h_f*1_2_1"/>
  <p:tag name="KSO_WM_TEMPLATE_CATEGORY" val="diagram"/>
  <p:tag name="KSO_WM_TEMPLATE_INDEX" val="202316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输入(你的)智能图形项正文，文字是您思想的提炼，请尽量言简意赅的阐述观点，请言简意赅的阐述观点"/>
  <p:tag name="KSO_WM_UNIT_TEXT_FILL_FORE_SCHEMECOLOR_INDEX" val="1"/>
  <p:tag name="KSO_WM_UNIT_TEXT_FILL_TYPE" val="1"/>
  <p:tag name="KSO_WM_DIAGRAM_MAX_ITEMCNT" val="6"/>
  <p:tag name="KSO_WM_DIAGRAM_MIN_ITEMCNT" val="2"/>
  <p:tag name="KSO_WM_DIAGRAM_VIRTUALLY_FRAME" val="{&quot;height&quot;:279.8207874015749,&quot;width&quot;:863.08220472440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655_2*l_h_a*1_2_1"/>
  <p:tag name="KSO_WM_TEMPLATE_CATEGORY" val="diagram"/>
  <p:tag name="KSO_WM_TEMPLATE_INDEX" val="202316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添加标题"/>
  <p:tag name="KSO_WM_UNIT_TEXT_FILL_FORE_SCHEMECOLOR_INDEX" val="1"/>
  <p:tag name="KSO_WM_UNIT_TEXT_FILL_TYPE" val="1"/>
  <p:tag name="KSO_WM_DIAGRAM_MAX_ITEMCNT" val="6"/>
  <p:tag name="KSO_WM_DIAGRAM_MIN_ITEMCNT" val="2"/>
  <p:tag name="KSO_WM_DIAGRAM_VIRTUALLY_FRAME" val="{&quot;height&quot;:279.8207874015749,&quot;width&quot;:863.08220472440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03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787.133*373.476"/>
  <p:tag name="KSO_WM_SLIDE_POSITION" val="86.1973*121.421"/>
  <p:tag name="KSO_WM_SLIDE_LAYOUT" val="a_f_i"/>
  <p:tag name="KSO_WM_SLIDE_LAYOUT_CNT" val="2_1_1"/>
  <p:tag name="KSO_WM_SPECIAL_SOURCE" val="bdnull"/>
  <p:tag name="KSO_WM_TEMPLATE_INDEX" val="20232215"/>
  <p:tag name="KSO_WM_TEMPLATE_SUBCATEGORY" val="0"/>
  <p:tag name="KSO_WM_SLIDE_INDEX" val="1"/>
  <p:tag name="KSO_WM_TAG_VERSION" val="3.0"/>
  <p:tag name="KSO_WM_SLIDE_ID" val="custom20232215_1"/>
  <p:tag name="KSO_WM_SLIDE_ITEM_CNT" val="3"/>
  <p:tag name="KSO_WM_DIAGRAM_GROUP_CODE" val="l1-1"/>
</p:tagLst>
</file>

<file path=ppt/tags/tag20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1.0"/>
  <p:tag name="KSO_WM_BEAUTIFY_FLAG" val="#wm#"/>
  <p:tag name="KSO_WM_TEMPLATE_INDEX" val="20232183"/>
  <p:tag name="KSO_WM_UNIT_ID" val="custom20232183_1*a*1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788.968*374.8"/>
  <p:tag name="KSO_WM_SLIDE_POSITION" val="85.5161*117.35"/>
  <p:tag name="KSO_WM_SLIDE_LAYOUT" val="a_f_i"/>
  <p:tag name="KSO_WM_SLIDE_LAYOUT_CNT" val="2_1_1"/>
  <p:tag name="KSO_WM_SPECIAL_SOURCE" val="bdnull"/>
  <p:tag name="KSO_WM_TEMPLATE_INDEX" val="20232183"/>
  <p:tag name="KSO_WM_TEMPLATE_SUBCATEGORY" val="0"/>
  <p:tag name="KSO_WM_SLIDE_INDEX" val="1"/>
  <p:tag name="KSO_WM_TAG_VERSION" val="3.0"/>
  <p:tag name="KSO_WM_SLIDE_ID" val="custom20232183_1"/>
  <p:tag name="KSO_WM_SLIDE_ITEM_CNT" val="3"/>
  <p:tag name="KSO_WM_DIAGRAM_GROUP_CODE" val="l1-1"/>
</p:tagLst>
</file>

<file path=ppt/tags/tag20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1.0"/>
  <p:tag name="KSO_WM_BEAUTIFY_FLAG" val="#wm#"/>
  <p:tag name="KSO_WM_TEMPLATE_INDEX" val="20232183"/>
  <p:tag name="KSO_WM_UNIT_ID" val="custom20232183_1*a*1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788.968*374.8"/>
  <p:tag name="KSO_WM_SLIDE_POSITION" val="85.5161*117.35"/>
  <p:tag name="KSO_WM_SLIDE_LAYOUT" val="a_f_i"/>
  <p:tag name="KSO_WM_SLIDE_LAYOUT_CNT" val="2_1_1"/>
  <p:tag name="KSO_WM_SPECIAL_SOURCE" val="bdnull"/>
  <p:tag name="KSO_WM_TEMPLATE_INDEX" val="20232183"/>
  <p:tag name="KSO_WM_TEMPLATE_SUBCATEGORY" val="0"/>
  <p:tag name="KSO_WM_SLIDE_INDEX" val="1"/>
  <p:tag name="KSO_WM_TAG_VERSION" val="3.0"/>
  <p:tag name="KSO_WM_SLIDE_ID" val="custom20232183_1"/>
  <p:tag name="KSO_WM_SLIDE_ITEM_CNT" val="3"/>
  <p:tag name="KSO_WM_DIAGRAM_GROUP_CODE" val="l1-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1.0"/>
  <p:tag name="KSO_WM_BEAUTIFY_FLAG" val="#wm#"/>
  <p:tag name="KSO_WM_TEMPLATE_INDEX" val="20232183"/>
  <p:tag name="KSO_WM_UNIT_ID" val="custom20232183_1*a*1"/>
</p:tagLst>
</file>

<file path=ppt/tags/tag211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788.968*374.8"/>
  <p:tag name="KSO_WM_SLIDE_POSITION" val="85.5161*117.35"/>
  <p:tag name="KSO_WM_SLIDE_LAYOUT" val="a_f_i"/>
  <p:tag name="KSO_WM_SLIDE_LAYOUT_CNT" val="2_1_1"/>
  <p:tag name="KSO_WM_SPECIAL_SOURCE" val="bdnull"/>
  <p:tag name="KSO_WM_TEMPLATE_INDEX" val="20232183"/>
  <p:tag name="KSO_WM_TEMPLATE_SUBCATEGORY" val="0"/>
  <p:tag name="KSO_WM_SLIDE_INDEX" val="1"/>
  <p:tag name="KSO_WM_TAG_VERSION" val="3.0"/>
  <p:tag name="KSO_WM_SLIDE_ID" val="custom20232183_1"/>
  <p:tag name="KSO_WM_SLIDE_ITEM_CNT" val="3"/>
  <p:tag name="KSO_WM_DIAGRAM_GROUP_CODE" val="l1-1"/>
</p:tagLst>
</file>

<file path=ppt/tags/tag2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1.0"/>
  <p:tag name="KSO_WM_BEAUTIFY_FLAG" val="#wm#"/>
  <p:tag name="KSO_WM_TEMPLATE_INDEX" val="20232183"/>
  <p:tag name="KSO_WM_UNIT_ID" val="custom20232183_1*a*1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788.968*374.8"/>
  <p:tag name="KSO_WM_SLIDE_POSITION" val="85.5161*117.35"/>
  <p:tag name="KSO_WM_SLIDE_LAYOUT" val="a_f_i"/>
  <p:tag name="KSO_WM_SLIDE_LAYOUT_CNT" val="2_1_1"/>
  <p:tag name="KSO_WM_SPECIAL_SOURCE" val="bdnull"/>
  <p:tag name="KSO_WM_TEMPLATE_INDEX" val="20232183"/>
  <p:tag name="KSO_WM_TEMPLATE_SUBCATEGORY" val="0"/>
  <p:tag name="KSO_WM_SLIDE_INDEX" val="1"/>
  <p:tag name="KSO_WM_TAG_VERSION" val="3.0"/>
  <p:tag name="KSO_WM_SLIDE_ID" val="custom20232183_1"/>
  <p:tag name="KSO_WM_SLIDE_ITEM_CNT" val="3"/>
  <p:tag name="KSO_WM_DIAGRAM_GROUP_CODE" val="l1-1"/>
</p:tagLst>
</file>

<file path=ppt/tags/tag2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1.0"/>
  <p:tag name="KSO_WM_BEAUTIFY_FLAG" val="#wm#"/>
  <p:tag name="KSO_WM_TEMPLATE_INDEX" val="20232183"/>
  <p:tag name="KSO_WM_UNIT_ID" val="custom20232183_1*a*1"/>
</p:tagLst>
</file>

<file path=ppt/tags/tag217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788.968*374.8"/>
  <p:tag name="KSO_WM_SLIDE_POSITION" val="85.5161*117.35"/>
  <p:tag name="KSO_WM_SLIDE_LAYOUT" val="a_f_i"/>
  <p:tag name="KSO_WM_SLIDE_LAYOUT_CNT" val="2_1_1"/>
  <p:tag name="KSO_WM_SPECIAL_SOURCE" val="bdnull"/>
  <p:tag name="KSO_WM_TEMPLATE_INDEX" val="20232183"/>
  <p:tag name="KSO_WM_TEMPLATE_SUBCATEGORY" val="0"/>
  <p:tag name="KSO_WM_SLIDE_INDEX" val="1"/>
  <p:tag name="KSO_WM_TAG_VERSION" val="3.0"/>
  <p:tag name="KSO_WM_SLIDE_ID" val="custom20232183_1"/>
  <p:tag name="KSO_WM_SLIDE_ITEM_CNT" val="3"/>
  <p:tag name="KSO_WM_DIAGRAM_GROUP_CODE" val="l1-1"/>
</p:tagLst>
</file>

<file path=ppt/tags/tag21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1.0"/>
  <p:tag name="KSO_WM_BEAUTIFY_FLAG" val="#wm#"/>
  <p:tag name="KSO_WM_TEMPLATE_INDEX" val="20232183"/>
  <p:tag name="KSO_WM_UNIT_ID" val="custom20232183_1*a*1"/>
</p:tagLst>
</file>

<file path=ppt/tags/tag219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788.968*374.8"/>
  <p:tag name="KSO_WM_SLIDE_POSITION" val="85.5161*117.35"/>
  <p:tag name="KSO_WM_SLIDE_LAYOUT" val="a_f_i"/>
  <p:tag name="KSO_WM_SLIDE_LAYOUT_CNT" val="2_1_1"/>
  <p:tag name="KSO_WM_SPECIAL_SOURCE" val="bdnull"/>
  <p:tag name="KSO_WM_TEMPLATE_INDEX" val="20232183"/>
  <p:tag name="KSO_WM_TEMPLATE_SUBCATEGORY" val="0"/>
  <p:tag name="KSO_WM_SLIDE_INDEX" val="1"/>
  <p:tag name="KSO_WM_TAG_VERSION" val="3.0"/>
  <p:tag name="KSO_WM_SLIDE_ID" val="custom20232183_1"/>
  <p:tag name="KSO_WM_SLIDE_ITEM_CNT" val="3"/>
  <p:tag name="KSO_WM_DIAGRAM_GROUP_CODE" val="l1-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1.0"/>
  <p:tag name="KSO_WM_BEAUTIFY_FLAG" val="#wm#"/>
  <p:tag name="KSO_WM_TEMPLATE_INDEX" val="20232183"/>
  <p:tag name="KSO_WM_UNIT_ID" val="custom20232183_1*a*1"/>
</p:tagLst>
</file>

<file path=ppt/tags/tag221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788.968*374.8"/>
  <p:tag name="KSO_WM_SLIDE_POSITION" val="85.5161*117.35"/>
  <p:tag name="KSO_WM_SLIDE_LAYOUT" val="a_f_i"/>
  <p:tag name="KSO_WM_SLIDE_LAYOUT_CNT" val="2_1_1"/>
  <p:tag name="KSO_WM_SPECIAL_SOURCE" val="bdnull"/>
  <p:tag name="KSO_WM_TEMPLATE_INDEX" val="20232183"/>
  <p:tag name="KSO_WM_TEMPLATE_SUBCATEGORY" val="0"/>
  <p:tag name="KSO_WM_SLIDE_INDEX" val="1"/>
  <p:tag name="KSO_WM_TAG_VERSION" val="3.0"/>
  <p:tag name="KSO_WM_SLIDE_ID" val="custom20232183_1"/>
  <p:tag name="KSO_WM_SLIDE_ITEM_CNT" val="3"/>
  <p:tag name="KSO_WM_DIAGRAM_GROUP_CODE" val="l1-1"/>
</p:tagLst>
</file>

<file path=ppt/tags/tag22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1.0"/>
  <p:tag name="KSO_WM_BEAUTIFY_FLAG" val="#wm#"/>
  <p:tag name="KSO_WM_TEMPLATE_INDEX" val="20232117"/>
  <p:tag name="KSO_WM_UNIT_ID" val="custom20232117_1*a*1"/>
</p:tagLst>
</file>

<file path=ppt/tags/tag2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3_2*n_h_i*1_1_1"/>
  <p:tag name="KSO_WM_TEMPLATE_CATEGORY" val="diagram"/>
  <p:tag name="KSO_WM_TEMPLATE_INDEX" val="2023096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1"/>
  <p:tag name="KSO_WM_UNIT_LINE_FORE_SCHEMECOLOR_INDEX" val="5"/>
  <p:tag name="KSO_WM_DIAGRAM_MAX_ITEMCNT" val="6"/>
  <p:tag name="KSO_WM_DIAGRAM_MIN_ITEMCNT" val="2"/>
  <p:tag name="KSO_WM_DIAGRAM_VIRTUALLY_FRAME" val="{&quot;height&quot;:295.95,&quot;width&quot;:851.4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800000011920929},&quot;type&quot;:1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3_2*n_h_i*1_1_2"/>
  <p:tag name="KSO_WM_TEMPLATE_CATEGORY" val="diagram"/>
  <p:tag name="KSO_WM_TEMPLATE_INDEX" val="2023096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2"/>
  <p:tag name="KSO_WM_UNIT_FILL_FORE_SCHEMECOLOR_INDEX" val="5"/>
  <p:tag name="KSO_WM_DIAGRAM_MAX_ITEMCNT" val="6"/>
  <p:tag name="KSO_WM_DIAGRAM_MIN_ITEMCNT" val="2"/>
  <p:tag name="KSO_WM_DIAGRAM_VIRTUALLY_FRAME" val="{&quot;height&quot;:295.95,&quot;width&quot;:851.4}"/>
  <p:tag name="KSO_WM_DIAGRAM_COLOR_MATCH_VALUE" val="{&quot;shape&quot;:{&quot;fill&quot;:{&quot;solid&quot;:{&quot;brightness&quot;:0.800000011920929,&quot;colorType&quot;:1,&quot;foreColorIndex&quot;:5,&quot;transparency&quot;:0.6499999761581421},&quot;type&quot;:1},&quot;glow&quot;:{&quot;colorType&quot;:0},&quot;line&quot;:{&quot;gradient&quot;:[{&quot;brightness&quot;:0.949999988079071,&quot;colorType&quot;:1,&quot;foreColorIndex&quot;:5,&quot;pos&quot;:0.3700000047683716,&quot;transparency&quot;:0},{&quot;brightness&quot;:0.49000000953674316,&quot;colorType&quot;:1,&quot;foreColorIndex&quot;:5,&quot;pos&quot;:0,&quot;transparency&quot;:0},{&quot;brightness&quot;:0,&quot;colorType&quot;:1,&quot;foreColorIndex&quot;:14,&quot;pos&quot;:1,&quot;transparency&quot;:0},{&quot;brightness&quot;:0.699999988079071,&quot;colorType&quot;:1,&quot;foreColorIndex&quot;:5,&quot;pos&quot;:0.7099999785423279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3_2*n_h_i*1_1_3"/>
  <p:tag name="KSO_WM_TEMPLATE_CATEGORY" val="diagram"/>
  <p:tag name="KSO_WM_TEMPLATE_INDEX" val="2023096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3"/>
  <p:tag name="KSO_WM_DIAGRAM_MAX_ITEMCNT" val="6"/>
  <p:tag name="KSO_WM_DIAGRAM_MIN_ITEMCNT" val="2"/>
  <p:tag name="KSO_WM_DIAGRAM_VIRTUALLY_FRAME" val="{&quot;height&quot;:295.95,&quot;width&quot;:851.4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gradient&quot;:[{&quot;brightness&quot;:0.949999988079071,&quot;colorType&quot;:1,&quot;foreColorIndex&quot;:5,&quot;pos&quot;:0.3700000047683716,&quot;transparency&quot;:0},{&quot;brightness&quot;:0.49000000953674316,&quot;colorType&quot;:1,&quot;foreColorIndex&quot;:5,&quot;pos&quot;:0,&quot;transparency&quot;:0},{&quot;brightness&quot;:0,&quot;colorType&quot;:1,&quot;foreColorIndex&quot;:14,&quot;pos&quot;:1,&quot;transparency&quot;:0},{&quot;brightness&quot;:0.699999988079071,&quot;colorType&quot;:1,&quot;foreColorIndex&quot;:5,&quot;pos&quot;:0.7099999785423279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2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3_2*n_h_a*1_1_1"/>
  <p:tag name="KSO_WM_TEMPLATE_CATEGORY" val="diagram"/>
  <p:tag name="KSO_WM_TEMPLATE_INDEX" val="2023096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36"/>
  <p:tag name="KSO_WM_DIAGRAM_GROUP_CODE" val="n1-1"/>
  <p:tag name="KSO_WM_UNIT_TYPE" val="n_h_a"/>
  <p:tag name="KSO_WM_UNIT_INDEX" val="1_1_1"/>
  <p:tag name="KSO_WM_UNIT_PRESET_TEXT" val="添加标题"/>
  <p:tag name="KSO_WM_UNIT_FILL_FORE_SCHEMECOLOR_INDEX" val="5"/>
  <p:tag name="KSO_WM_DIAGRAM_MAX_ITEMCNT" val="6"/>
  <p:tag name="KSO_WM_DIAGRAM_MIN_ITEMCNT" val="2"/>
  <p:tag name="KSO_WM_DIAGRAM_VIRTUALLY_FRAME" val="{&quot;height&quot;:295.95,&quot;width&quot;:851.4}"/>
  <p:tag name="KSO_WM_DIAGRAM_COLOR_MATCH_VALUE" val="{&quot;shape&quot;:{&quot;fill&quot;:{&quot;gradient&quot;:[{&quot;brightness&quot;:0,&quot;colorType&quot;:1,&quot;foreColorIndex&quot;:5,&quot;pos&quot;:0.4399999976158142,&quot;transparency&quot;:0},{&quot;brightness&quot;:0.6000000238418579,&quot;colorType&quot;:1,&quot;foreColorIndex&quot;:5,&quot;pos&quot;:0,&quot;transparency&quot;:0},{&quot;brightness&quot;:0,&quot;colorType&quot;:1,&quot;foreColorIndex&quot;:5,&quot;pos&quot;:0.6600000262260437,&quot;transparency&quot;:0},{&quot;brightness&quot;:0,&quot;colorType&quot;:1,&quot;foreColorIndex&quot;:5,&quot;pos&quot;:1,&quot;transparency&quot;:0}],&quot;type&quot;:3},&quot;glow&quot;:{&quot;colorType&quot;:0},&quot;line&quot;:{&quot;gradient&quot;:[{&quot;brightness&quot;:0.949999988079071,&quot;colorType&quot;:1,&quot;foreColorIndex&quot;:5,&quot;pos&quot;:0.3700000047683716,&quot;transparency&quot;:0},{&quot;brightness&quot;:0.550000011920929,&quot;colorType&quot;:1,&quot;foreColorIndex&quot;:5,&quot;pos&quot;:0,&quot;transparency&quot;:0},{&quot;brightness&quot;:0,&quot;colorType&quot;:1,&quot;foreColorIndex&quot;:14,&quot;pos&quot;:1,&quot;transparency&quot;:0},{&quot;brightness&quot;:0.699999988079071,&quot;colorType&quot;:1,&quot;foreColorIndex&quot;:5,&quot;pos&quot;:0.7099999785423279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2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3_2*n_h_i*1_1_4"/>
  <p:tag name="KSO_WM_TEMPLATE_CATEGORY" val="diagram"/>
  <p:tag name="KSO_WM_TEMPLATE_INDEX" val="2023096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4"/>
  <p:tag name="KSO_WM_DIAGRAM_MAX_ITEMCNT" val="6"/>
  <p:tag name="KSO_WM_DIAGRAM_MIN_ITEMCNT" val="2"/>
  <p:tag name="KSO_WM_DIAGRAM_VIRTUALLY_FRAME" val="{&quot;height&quot;:295.95,&quot;width&quot;:851.4}"/>
  <p:tag name="KSO_WM_DIAGRAM_COLOR_MATCH_VALUE" val="{&quot;shape&quot;:{&quot;fill&quot;:{&quot;type&quot;:0},&quot;glow&quot;:{&quot;colorType&quot;:0},&quot;line&quot;:{&quot;solidLine&quot;:{&quot;brightness&quot;:-0.05000000074505806,&quot;colorType&quot;:1,&quot;foreColorIndex&quot;:14,&quot;transparency&quot;:0},&quot;type&quot;:1},&quot;shadow&quot;:{&quot;brightness&quot;:-0.15000000596046448,&quot;colorType&quot;:1,&quot;foreColorIndex&quot;:14,&quot;transparency&quot;:0.5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2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n_h_h_f"/>
  <p:tag name="KSO_WM_UNIT_INDEX" val="1_2_1_1"/>
  <p:tag name="KSO_WM_UNIT_ID" val="diagram20230963_2*n_h_h_f*1_2_1_1"/>
  <p:tag name="KSO_WM_TEMPLATE_CATEGORY" val="diagram"/>
  <p:tag name="KSO_WM_TEMPLATE_INDEX" val="20230963"/>
  <p:tag name="KSO_WM_UNIT_LAYERLEVEL" val="1_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n1-1"/>
  <p:tag name="KSO_WM_UNIT_PRESET_TEXT" val="单击此处输入你的智能图形项正文，文字是您思想的提炼"/>
  <p:tag name="KSO_WM_DIAGRAM_MAX_ITEMCNT" val="6"/>
  <p:tag name="KSO_WM_DIAGRAM_MIN_ITEMCNT" val="2"/>
  <p:tag name="KSO_WM_DIAGRAM_VIRTUALLY_FRAME" val="{&quot;height&quot;:295.95,&quot;width&quot;:851.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2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3_2*n_h_h_i*1_2_3_1"/>
  <p:tag name="KSO_WM_TEMPLATE_CATEGORY" val="diagram"/>
  <p:tag name="KSO_WM_TEMPLATE_INDEX" val="20230963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3_1"/>
  <p:tag name="KSO_WM_DIAGRAM_MAX_ITEMCNT" val="6"/>
  <p:tag name="KSO_WM_DIAGRAM_MIN_ITEMCNT" val="2"/>
  <p:tag name="KSO_WM_DIAGRAM_VIRTUALLY_FRAME" val="{&quot;height&quot;:295.95,&quot;width&quot;:851.4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gradient&quot;:[{&quot;brightness&quot;:0,&quot;colorType&quot;:1,&quot;foreColorIndex&quot;:5,&quot;pos&quot;:0.3700000047683716,&quot;transparency&quot;:0},{&quot;brightness&quot;:0.550000011920929,&quot;colorType&quot;:1,&quot;foreColorIndex&quot;:5,&quot;pos&quot;:0,&quot;transparency&quot;:0},{&quot;brightness&quot;:0,&quot;colorType&quot;:1,&quot;foreColorIndex&quot;:5,&quot;pos&quot;:1,&quot;transparency&quot;:0},{&quot;brightness&quot;:0.699999988079071,&quot;colorType&quot;:1,&quot;foreColorIndex&quot;:5,&quot;pos&quot;:0.7099999785423279,&quot;transparency&quot;:0}],&quot;type&quot;:2},&quot;shadow&quot;:{&quot;brightness&quot;:0,&quot;colorType&quot;:1,&quot;foreColorIndex&quot;:5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3_2*n_h_h_i*1_2_3_2"/>
  <p:tag name="KSO_WM_TEMPLATE_CATEGORY" val="diagram"/>
  <p:tag name="KSO_WM_TEMPLATE_INDEX" val="20230963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3_2"/>
  <p:tag name="KSO_WM_UNIT_FILL_FORE_SCHEMECOLOR_INDEX" val="5"/>
  <p:tag name="KSO_WM_DIAGRAM_MAX_ITEMCNT" val="6"/>
  <p:tag name="KSO_WM_DIAGRAM_MIN_ITEMCNT" val="2"/>
  <p:tag name="KSO_WM_DIAGRAM_VIRTUALLY_FRAME" val="{&quot;height&quot;:295.95,&quot;width&quot;:851.4}"/>
  <p:tag name="KSO_WM_DIAGRAM_COLOR_MATCH_VALUE" val="{&quot;shape&quot;:{&quot;fill&quot;:{&quot;gradient&quot;:[{&quot;brightness&quot;:0,&quot;colorType&quot;:1,&quot;foreColorIndex&quot;:5,&quot;pos&quot;:0.4399999976158142,&quot;transparency&quot;:0},{&quot;brightness&quot;:0.6000000238418579,&quot;colorType&quot;:1,&quot;foreColorIndex&quot;:5,&quot;pos&quot;:0,&quot;transparency&quot;:0},{&quot;brightness&quot;:0,&quot;colorType&quot;:1,&quot;foreColorIndex&quot;:5,&quot;pos&quot;:0.6600000262260437,&quot;transparency&quot;:0},{&quot;brightness&quot;:0,&quot;colorType&quot;:1,&quot;foreColorIndex&quot;:5,&quot;pos&quot;:1,&quot;transparency&quot;:0}],&quot;type&quot;:3},&quot;glow&quot;:{&quot;colorType&quot;:0},&quot;line&quot;:{&quot;gradient&quot;:[{&quot;brightness&quot;:0,&quot;colorType&quot;:2,&quot;pos&quot;:0.3700000047683716,&quot;rgb&quot;:&quot;#ffffff&quot;,&quot;transparency&quot;:0},{&quot;brightness&quot;:0.550000011920929,&quot;colorType&quot;:1,&quot;foreColorIndex&quot;:5,&quot;pos&quot;:0,&quot;transparency&quot;:0},{&quot;brightness&quot;:0,&quot;colorType&quot;:2,&quot;pos&quot;:1,&quot;rgb&quot;:&quot;#ffffff&quot;,&quot;transparency&quot;:0},{&quot;brightness&quot;:0.699999988079071,&quot;colorType&quot;:1,&quot;foreColorIndex&quot;:5,&quot;pos&quot;:0.7099999785423279,&quot;transparency&quot;:0}],&quot;type&quot;:2},&quot;shadow&quot;:{&quot;brightness&quot;:0,&quot;colorType&quot;:1,&quot;foreColorIndex&quot;:5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n_h_h_f"/>
  <p:tag name="KSO_WM_UNIT_INDEX" val="1_2_3_1"/>
  <p:tag name="KSO_WM_UNIT_ID" val="diagram20230963_2*n_h_h_f*1_2_3_1"/>
  <p:tag name="KSO_WM_TEMPLATE_CATEGORY" val="diagram"/>
  <p:tag name="KSO_WM_TEMPLATE_INDEX" val="20230963"/>
  <p:tag name="KSO_WM_UNIT_LAYERLEVEL" val="1_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n1-1"/>
  <p:tag name="KSO_WM_UNIT_PRESET_TEXT" val="单击此处输入你的智能图形项正文，文字是您思想的提炼"/>
  <p:tag name="KSO_WM_DIAGRAM_MAX_ITEMCNT" val="6"/>
  <p:tag name="KSO_WM_DIAGRAM_MIN_ITEMCNT" val="2"/>
  <p:tag name="KSO_WM_DIAGRAM_VIRTUALLY_FRAME" val="{&quot;height&quot;:295.95,&quot;width&quot;:851.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n_h_h_f"/>
  <p:tag name="KSO_WM_UNIT_INDEX" val="1_2_2_1"/>
  <p:tag name="KSO_WM_UNIT_ID" val="diagram20230963_2*n_h_h_f*1_2_2_1"/>
  <p:tag name="KSO_WM_TEMPLATE_CATEGORY" val="diagram"/>
  <p:tag name="KSO_WM_TEMPLATE_INDEX" val="20230963"/>
  <p:tag name="KSO_WM_UNIT_LAYERLEVEL" val="1_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n1-1"/>
  <p:tag name="KSO_WM_UNIT_PRESET_TEXT" val="单击此处输入你的智能图形项正文，文字是您思想的提炼"/>
  <p:tag name="KSO_WM_DIAGRAM_MAX_ITEMCNT" val="6"/>
  <p:tag name="KSO_WM_DIAGRAM_MIN_ITEMCNT" val="2"/>
  <p:tag name="KSO_WM_DIAGRAM_VIRTUALLY_FRAME" val="{&quot;height&quot;:295.95,&quot;width&quot;:851.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3_2*n_h_h_i*1_2_2_1"/>
  <p:tag name="KSO_WM_TEMPLATE_CATEGORY" val="diagram"/>
  <p:tag name="KSO_WM_TEMPLATE_INDEX" val="20230963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2_1"/>
  <p:tag name="KSO_WM_DIAGRAM_MAX_ITEMCNT" val="6"/>
  <p:tag name="KSO_WM_DIAGRAM_MIN_ITEMCNT" val="2"/>
  <p:tag name="KSO_WM_DIAGRAM_VIRTUALLY_FRAME" val="{&quot;height&quot;:295.95,&quot;width&quot;:851.4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gradient&quot;:[{&quot;brightness&quot;:0,&quot;colorType&quot;:1,&quot;foreColorIndex&quot;:5,&quot;pos&quot;:0.3700000047683716,&quot;transparency&quot;:0},{&quot;brightness&quot;:0.550000011920929,&quot;colorType&quot;:1,&quot;foreColorIndex&quot;:5,&quot;pos&quot;:0,&quot;transparency&quot;:0},{&quot;brightness&quot;:0,&quot;colorType&quot;:1,&quot;foreColorIndex&quot;:5,&quot;pos&quot;:1,&quot;transparency&quot;:0},{&quot;brightness&quot;:0.699999988079071,&quot;colorType&quot;:1,&quot;foreColorIndex&quot;:5,&quot;pos&quot;:0.7099999785423279,&quot;transparency&quot;:0}],&quot;type&quot;:2},&quot;shadow&quot;:{&quot;brightness&quot;:0,&quot;colorType&quot;:1,&quot;foreColorIndex&quot;:5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3_2*n_h_h_i*1_2_2_2"/>
  <p:tag name="KSO_WM_TEMPLATE_CATEGORY" val="diagram"/>
  <p:tag name="KSO_WM_TEMPLATE_INDEX" val="20230963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2_2"/>
  <p:tag name="KSO_WM_UNIT_FILL_FORE_SCHEMECOLOR_INDEX" val="5"/>
  <p:tag name="KSO_WM_DIAGRAM_MAX_ITEMCNT" val="6"/>
  <p:tag name="KSO_WM_DIAGRAM_MIN_ITEMCNT" val="2"/>
  <p:tag name="KSO_WM_DIAGRAM_VIRTUALLY_FRAME" val="{&quot;height&quot;:295.95,&quot;width&quot;:851.4}"/>
  <p:tag name="KSO_WM_DIAGRAM_COLOR_MATCH_VALUE" val="{&quot;shape&quot;:{&quot;fill&quot;:{&quot;gradient&quot;:[{&quot;brightness&quot;:0,&quot;colorType&quot;:1,&quot;foreColorIndex&quot;:5,&quot;pos&quot;:0.4399999976158142,&quot;transparency&quot;:0},{&quot;brightness&quot;:0.6000000238418579,&quot;colorType&quot;:1,&quot;foreColorIndex&quot;:5,&quot;pos&quot;:0,&quot;transparency&quot;:0},{&quot;brightness&quot;:0,&quot;colorType&quot;:1,&quot;foreColorIndex&quot;:5,&quot;pos&quot;:0.6600000262260437,&quot;transparency&quot;:0},{&quot;brightness&quot;:0,&quot;colorType&quot;:1,&quot;foreColorIndex&quot;:5,&quot;pos&quot;:1,&quot;transparency&quot;:0}],&quot;type&quot;:3},&quot;glow&quot;:{&quot;colorType&quot;:0},&quot;line&quot;:{&quot;gradient&quot;:[{&quot;brightness&quot;:0,&quot;colorType&quot;:2,&quot;pos&quot;:0.3700000047683716,&quot;rgb&quot;:&quot;#ffffff&quot;,&quot;transparency&quot;:0},{&quot;brightness&quot;:0.550000011920929,&quot;colorType&quot;:1,&quot;foreColorIndex&quot;:5,&quot;pos&quot;:0,&quot;transparency&quot;:0},{&quot;brightness&quot;:0,&quot;colorType&quot;:2,&quot;pos&quot;:1,&quot;rgb&quot;:&quot;#ffffff&quot;,&quot;transparency&quot;:0},{&quot;brightness&quot;:0.699999988079071,&quot;colorType&quot;:1,&quot;foreColorIndex&quot;:5,&quot;pos&quot;:0.7099999785423279,&quot;transparency&quot;:0}],&quot;type&quot;:2},&quot;shadow&quot;:{&quot;brightness&quot;:0,&quot;colorType&quot;:1,&quot;foreColorIndex&quot;:5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3_2*n_h_h_i*1_2_1_1"/>
  <p:tag name="KSO_WM_TEMPLATE_CATEGORY" val="diagram"/>
  <p:tag name="KSO_WM_TEMPLATE_INDEX" val="20230963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1_1"/>
  <p:tag name="KSO_WM_DIAGRAM_MAX_ITEMCNT" val="6"/>
  <p:tag name="KSO_WM_DIAGRAM_MIN_ITEMCNT" val="2"/>
  <p:tag name="KSO_WM_DIAGRAM_VIRTUALLY_FRAME" val="{&quot;height&quot;:295.95,&quot;width&quot;:851.4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gradient&quot;:[{&quot;brightness&quot;:0,&quot;colorType&quot;:1,&quot;foreColorIndex&quot;:5,&quot;pos&quot;:0.3700000047683716,&quot;transparency&quot;:0},{&quot;brightness&quot;:0.550000011920929,&quot;colorType&quot;:1,&quot;foreColorIndex&quot;:5,&quot;pos&quot;:0,&quot;transparency&quot;:0},{&quot;brightness&quot;:0,&quot;colorType&quot;:1,&quot;foreColorIndex&quot;:5,&quot;pos&quot;:1,&quot;transparency&quot;:0},{&quot;brightness&quot;:0.699999988079071,&quot;colorType&quot;:1,&quot;foreColorIndex&quot;:5,&quot;pos&quot;:0.7099999785423279,&quot;transparency&quot;:0}],&quot;type&quot;:2},&quot;shadow&quot;:{&quot;brightness&quot;:0,&quot;colorType&quot;:1,&quot;foreColorIndex&quot;:5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3_2*n_h_h_i*1_2_1_2"/>
  <p:tag name="KSO_WM_TEMPLATE_CATEGORY" val="diagram"/>
  <p:tag name="KSO_WM_TEMPLATE_INDEX" val="20230963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1_2"/>
  <p:tag name="KSO_WM_UNIT_FILL_FORE_SCHEMECOLOR_INDEX" val="5"/>
  <p:tag name="KSO_WM_DIAGRAM_MAX_ITEMCNT" val="6"/>
  <p:tag name="KSO_WM_DIAGRAM_MIN_ITEMCNT" val="2"/>
  <p:tag name="KSO_WM_DIAGRAM_VIRTUALLY_FRAME" val="{&quot;height&quot;:295.95,&quot;width&quot;:851.4}"/>
  <p:tag name="KSO_WM_DIAGRAM_COLOR_MATCH_VALUE" val="{&quot;shape&quot;:{&quot;fill&quot;:{&quot;gradient&quot;:[{&quot;brightness&quot;:0,&quot;colorType&quot;:1,&quot;foreColorIndex&quot;:5,&quot;pos&quot;:0.4399999976158142,&quot;transparency&quot;:0},{&quot;brightness&quot;:0.6000000238418579,&quot;colorType&quot;:1,&quot;foreColorIndex&quot;:5,&quot;pos&quot;:0,&quot;transparency&quot;:0},{&quot;brightness&quot;:0,&quot;colorType&quot;:1,&quot;foreColorIndex&quot;:5,&quot;pos&quot;:0.6600000262260437,&quot;transparency&quot;:0},{&quot;brightness&quot;:0,&quot;colorType&quot;:1,&quot;foreColorIndex&quot;:5,&quot;pos&quot;:1,&quot;transparency&quot;:0}],&quot;type&quot;:3},&quot;glow&quot;:{&quot;colorType&quot;:0},&quot;line&quot;:{&quot;gradient&quot;:[{&quot;brightness&quot;:0,&quot;colorType&quot;:2,&quot;pos&quot;:0.3700000047683716,&quot;rgb&quot;:&quot;#ffffff&quot;,&quot;transparency&quot;:0},{&quot;brightness&quot;:0.550000011920929,&quot;colorType&quot;:1,&quot;foreColorIndex&quot;:5,&quot;pos&quot;:0,&quot;transparency&quot;:0},{&quot;brightness&quot;:0,&quot;colorType&quot;:2,&quot;pos&quot;:1,&quot;rgb&quot;:&quot;#ffffff&quot;,&quot;transparency&quot;:0},{&quot;brightness&quot;:0.699999988079071,&quot;colorType&quot;:1,&quot;foreColorIndex&quot;:5,&quot;pos&quot;:0.7099999785423279,&quot;transparency&quot;:0}],&quot;type&quot;:2},&quot;shadow&quot;:{&quot;brightness&quot;:0,&quot;colorType&quot;:1,&quot;foreColorIndex&quot;:5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3_2*n_h_i*1_1_5"/>
  <p:tag name="KSO_WM_TEMPLATE_CATEGORY" val="diagram"/>
  <p:tag name="KSO_WM_TEMPLATE_INDEX" val="2023096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5"/>
  <p:tag name="KSO_WM_DIAGRAM_MAX_ITEMCNT" val="6"/>
  <p:tag name="KSO_WM_DIAGRAM_MIN_ITEMCNT" val="2"/>
  <p:tag name="KSO_WM_DIAGRAM_VIRTUALLY_FRAME" val="{&quot;height&quot;:295.95,&quot;width&quot;:851.4}"/>
  <p:tag name="KSO_WM_DIAGRAM_COLOR_MATCH_VALUE" val="{&quot;shape&quot;:{&quot;fill&quot;:{&quot;type&quot;:0},&quot;glow&quot;:{&quot;colorType&quot;:0},&quot;line&quot;:{&quot;gradient&quot;:[{&quot;brightness&quot;:0,&quot;colorType&quot;:2,&quot;pos&quot;:0,&quot;rgb&quot;:&quot;#afc6ff&quot;,&quot;transparency&quot;:1},{&quot;brightness&quot;:0,&quot;colorType&quot;:2,&quot;pos&quot;:1,&quot;rgb&quot;:&quot;#376fff&quot;,&quot;transparency&quot;:1},{&quot;brightness&quot;:0,&quot;colorType&quot;:2,&quot;pos&quot;:0.5,&quot;rgb&quot;:&quot;#ffffff&quot;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3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3_2*n_h_h_x*1_2_3_1"/>
  <p:tag name="KSO_WM_TEMPLATE_CATEGORY" val="diagram"/>
  <p:tag name="KSO_WM_TEMPLATE_INDEX" val="20230963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UNIT_VALUE" val="76*78"/>
  <p:tag name="KSO_WM_DIAGRAM_GROUP_CODE" val="n1-1"/>
  <p:tag name="KSO_WM_UNIT_TYPE" val="n_h_h_x"/>
  <p:tag name="KSO_WM_UNIT_INDEX" val="1_2_3_1"/>
  <p:tag name="KSO_WM_DIAGRAM_MAX_ITEMCNT" val="6"/>
  <p:tag name="KSO_WM_DIAGRAM_MIN_ITEMCNT" val="2"/>
  <p:tag name="KSO_WM_DIAGRAM_VIRTUALLY_FRAME" val="{&quot;height&quot;:295.95,&quot;width&quot;:851.4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3_2*n_h_h_x*1_2_2_1"/>
  <p:tag name="KSO_WM_TEMPLATE_CATEGORY" val="diagram"/>
  <p:tag name="KSO_WM_TEMPLATE_INDEX" val="20230963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UNIT_VALUE" val="84*72"/>
  <p:tag name="KSO_WM_DIAGRAM_GROUP_CODE" val="n1-1"/>
  <p:tag name="KSO_WM_UNIT_TYPE" val="n_h_h_x"/>
  <p:tag name="KSO_WM_UNIT_INDEX" val="1_2_2_1"/>
  <p:tag name="KSO_WM_DIAGRAM_MAX_ITEMCNT" val="6"/>
  <p:tag name="KSO_WM_DIAGRAM_MIN_ITEMCNT" val="2"/>
  <p:tag name="KSO_WM_DIAGRAM_VIRTUALLY_FRAME" val="{&quot;height&quot;:295.95,&quot;width&quot;:851.4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3_2*n_h_h_x*1_2_1_1"/>
  <p:tag name="KSO_WM_TEMPLATE_CATEGORY" val="diagram"/>
  <p:tag name="KSO_WM_TEMPLATE_INDEX" val="20230963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UNIT_VALUE" val="80*80"/>
  <p:tag name="KSO_WM_DIAGRAM_GROUP_CODE" val="n1-1"/>
  <p:tag name="KSO_WM_UNIT_TYPE" val="n_h_h_x"/>
  <p:tag name="KSO_WM_UNIT_INDEX" val="1_2_1_1"/>
  <p:tag name="KSO_WM_DIAGRAM_MAX_ITEMCNT" val="6"/>
  <p:tag name="KSO_WM_DIAGRAM_MIN_ITEMCNT" val="2"/>
  <p:tag name="KSO_WM_DIAGRAM_VIRTUALLY_FRAME" val="{&quot;height&quot;:295.95,&quot;width&quot;:851.4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41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804.6*351.65"/>
  <p:tag name="KSO_WM_SLIDE_POSITION" val="77.7*149.3"/>
  <p:tag name="KSO_WM_SLIDE_LAYOUT" val="a_f_i"/>
  <p:tag name="KSO_WM_SLIDE_LAYOUT_CNT" val="2_1_1"/>
  <p:tag name="KSO_WM_SPECIAL_SOURCE" val="bdnull"/>
  <p:tag name="KSO_WM_TEMPLATE_INDEX" val="20232117"/>
  <p:tag name="KSO_WM_TEMPLATE_SUBCATEGORY" val="0"/>
  <p:tag name="KSO_WM_SLIDE_INDEX" val="1"/>
  <p:tag name="KSO_WM_TAG_VERSION" val="3.0"/>
  <p:tag name="KSO_WM_SLIDE_ID" val="custom20232117_1"/>
  <p:tag name="KSO_WM_SLIDE_ITEM_CNT" val="3"/>
  <p:tag name="KSO_WM_DIAGRAM_GROUP_CODE" val="n1-1"/>
</p:tagLst>
</file>

<file path=ppt/tags/tag24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1.0"/>
  <p:tag name="KSO_WM_BEAUTIFY_FLAG" val="#wm#"/>
  <p:tag name="KSO_WM_TEMPLATE_INDEX" val="20232129"/>
  <p:tag name="KSO_WM_UNIT_ID" val="custom20232129_1*a*1"/>
</p:tagLst>
</file>

<file path=ppt/tags/tag243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TYPE" val="1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64"/>
  <p:tag name="KSO_WM_UNIT_LINE_FORE_SCHEMECOLOR_INDEX_2_TRANS" val="0"/>
  <p:tag name="KSO_WM_UNIT_LINE_FORE_SCHEMECOLOR_INDEX_3_BRIGHTNESS" val="0.8"/>
  <p:tag name="KSO_WM_UNIT_LINE_FORE_SCHEMECOLOR_INDEX_3" val="15"/>
  <p:tag name="KSO_WM_UNIT_LINE_FORE_SCHEMECOLOR_INDEX_3_POS" val="0.9"/>
  <p:tag name="KSO_WM_UNIT_LINE_FORE_SCHEMECOLOR_INDEX_3_TRANS" val="0.53"/>
  <p:tag name="KSO_WM_UNIT_LINE_FORE_SCHEMECOLOR_INDEX_4_BRIGHTNESS" val="0.8"/>
  <p:tag name="KSO_WM_UNIT_LINE_FORE_SCHEMECOLOR_INDEX_4" val="15"/>
  <p:tag name="KSO_WM_UNIT_LINE_FORE_SCHEMECOLOR_INDEX_4_POS" val="0.95"/>
  <p:tag name="KSO_WM_UNIT_LINE_FORE_SCHEMECOLOR_INDEX_4_TRANS" val="0"/>
  <p:tag name="KSO_WM_UNIT_LINE_FORE_SCHEMECOLOR_INDEX_5_BRIGHTNESS" val="0.8"/>
  <p:tag name="KSO_WM_UNIT_LINE_FORE_SCHEMECOLOR_INDEX_5" val="15"/>
  <p:tag name="KSO_WM_UNIT_LINE_FORE_SCHEMECOLOR_INDEX_5_POS" val="1"/>
  <p:tag name="KSO_WM_UNIT_LINE_FORE_SCHEMECOLOR_INDEX_5_TRANS" val="0.9"/>
  <p:tag name="KSO_WM_UNIT_LINE_GRADIENT_TYPE" val="0"/>
  <p:tag name="KSO_WM_UNIT_LINE_GRADIENT_ANGLE" val="0"/>
  <p:tag name="KSO_WM_UNIT_LINE_GRADIENT_DIRECTION" val="3"/>
  <p:tag name="KSO_WM_UNIT_LINE_FILL_TYPE" val="5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45_2*n_i*1_1"/>
  <p:tag name="KSO_WM_TEMPLATE_CATEGORY" val="diagram"/>
  <p:tag name="KSO_WM_TEMPLATE_INDEX" val="20230945"/>
  <p:tag name="KSO_WM_UNIT_LAYERLEVEL" val="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UNIT_TYPE" val="n_i"/>
  <p:tag name="KSO_WM_UNIT_INDEX" val="1_1"/>
  <p:tag name="KSO_WM_DIAGRAM_MAX_ITEMCNT" val="6"/>
  <p:tag name="KSO_WM_DIAGRAM_MIN_ITEMCNT" val="2"/>
  <p:tag name="KSO_WM_DIAGRAM_VIRTUALLY_FRAME" val="{&quot;height&quot;:357.5,&quot;width&quot;:804.5}"/>
  <p:tag name="KSO_WM_DIAGRAM_COLOR_MATCH_VALUE" val="{&quot;shape&quot;:{&quot;fill&quot;:{&quot;type&quot;:0},&quot;glow&quot;:{&quot;colorType&quot;:0},&quot;line&quot;:{&quot;gradient&quot;:[{&quot;brightness&quot;:-0.15000000596046448,&quot;colorType&quot;:1,&quot;foreColorIndex&quot;:14,&quot;pos&quot;:0.9900000095367432,&quot;transparency&quot;:0},{&quot;brightness&quot;:0.800000011920929,&quot;colorType&quot;:2,&quot;pos&quot;:0.15000000596046448,&quot;rgb&quot;:&quot;#ffffff&quot;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4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TYPE" val="1"/>
  <p:tag name="KSO_WM_UNIT_LINE_FORE_SCHEMECOLOR_INDEX_1_BRIGHTNESS" val="0.95"/>
  <p:tag name="KSO_WM_UNIT_LINE_FORE_SCHEMECOLOR_INDEX_1" val="5"/>
  <p:tag name="KSO_WM_UNIT_LINE_FORE_SCHEMECOLOR_INDEX_1_POS" val="0.09"/>
  <p:tag name="KSO_WM_UNIT_LINE_FORE_SCHEMECOLOR_INDEX_1_TRANS" val="0.3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45_2*n_h_h_i*1_2_1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UNIT_SUBTYPE" val="d"/>
  <p:tag name="KSO_WM_UNIT_TYPE" val="n_h_h_i"/>
  <p:tag name="KSO_WM_UNIT_INDEX" val="1_2_1_1"/>
  <p:tag name="KSO_WM_UNIT_PRESET_TEXT" val="01"/>
  <p:tag name="KSO_WM_UNIT_FILL_FORE_SCHEMECOLOR_INDEX" val="5"/>
  <p:tag name="KSO_WM_DIAGRAM_MAX_ITEMCNT" val="6"/>
  <p:tag name="KSO_WM_DIAGRAM_MIN_ITEMCNT" val="2"/>
  <p:tag name="KSO_WM_DIAGRAM_VIRTUALLY_FRAME" val="{&quot;height&quot;:357.5,&quot;width&quot;:804.5}"/>
  <p:tag name="KSO_WM_DIAGRAM_COLOR_MATCH_VALUE" val="{&quot;shape&quot;:{&quot;fill&quot;:{&quot;gradient&quot;:[{&quot;brightness&quot;:0,&quot;colorType&quot;:1,&quot;foreColorIndex&quot;:5,&quot;pos&quot;:0.5400000214576721,&quot;transparency&quot;:0},{&quot;brightness&quot;:0.800000011920929,&quot;colorType&quot;:1,&quot;foreColorIndex&quot;:5,&quot;pos&quot;:0,&quot;transparency&quot;:0}],&quot;type&quot;:3},&quot;glow&quot;:{&quot;colorType&quot;:0},&quot;line&quot;:{&quot;gradient&quot;:[{&quot;brightness&quot;:0,&quot;colorType&quot;:2,&quot;pos&quot;:0.3700000047683716,&quot;rgb&quot;:&quot;#ffffff&quot;,&quot;transparency&quot;:0},{&quot;brightness&quot;:0.800000011920929,&quot;colorType&quot;:1,&quot;foreColorIndex&quot;:5,&quot;pos&quot;:0,&quot;transparency&quot;:0},{&quot;brightness&quot;:0,&quot;colorType&quot;:2,&quot;pos&quot;:1,&quot;rgb&quot;:&quot;#ffffff&quot;,&quot;transparency&quot;:0},{&quot;brightness&quot;:0.800000011920929,&quot;colorType&quot;:1,&quot;foreColorIndex&quot;:5,&quot;pos&quot;:0.7099999785423279,&quot;transparency&quot;:0}],&quot;type&quot;:2},&quot;shadow&quot;:{&quot;brightness&quot;:0,&quot;colorType&quot;:1,&quot;foreColorIndex&quot;:5,&quot;transparency&quot;:0.54000002145767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5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TYPE" val="1"/>
  <p:tag name="KSO_WM_UNIT_LINE_FORE_SCHEMECOLOR_INDEX_1_BRIGHTNESS" val="0.95"/>
  <p:tag name="KSO_WM_UNIT_LINE_FORE_SCHEMECOLOR_INDEX_1" val="5"/>
  <p:tag name="KSO_WM_UNIT_LINE_FORE_SCHEMECOLOR_INDEX_1_POS" val="0.09"/>
  <p:tag name="KSO_WM_UNIT_LINE_FORE_SCHEMECOLOR_INDEX_1_TRANS" val="0.3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45_2*n_h_h_i*1_2_3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UNIT_SUBTYPE" val="d"/>
  <p:tag name="KSO_WM_UNIT_TYPE" val="n_h_h_i"/>
  <p:tag name="KSO_WM_UNIT_INDEX" val="1_2_3_1"/>
  <p:tag name="KSO_WM_UNIT_PRESET_TEXT" val="03"/>
  <p:tag name="KSO_WM_UNIT_FILL_FORE_SCHEMECOLOR_INDEX" val="10"/>
  <p:tag name="KSO_WM_DIAGRAM_MAX_ITEMCNT" val="6"/>
  <p:tag name="KSO_WM_DIAGRAM_MIN_ITEMCNT" val="2"/>
  <p:tag name="KSO_WM_DIAGRAM_VIRTUALLY_FRAME" val="{&quot;height&quot;:357.5,&quot;width&quot;:804.5}"/>
  <p:tag name="KSO_WM_DIAGRAM_COLOR_MATCH_VALUE" val="{&quot;shape&quot;:{&quot;fill&quot;:{&quot;gradient&quot;:[{&quot;brightness&quot;:0,&quot;colorType&quot;:1,&quot;foreColorIndex&quot;:10,&quot;pos&quot;:0.5400000214576721,&quot;transparency&quot;:0},{&quot;brightness&quot;:0.4000000059604645,&quot;colorType&quot;:1,&quot;foreColorIndex&quot;:10,&quot;pos&quot;:0,&quot;transparency&quot;:0}],&quot;type&quot;:3},&quot;glow&quot;:{&quot;colorType&quot;:0},&quot;line&quot;:{&quot;gradient&quot;:[{&quot;brightness&quot;:0,&quot;colorType&quot;:2,&quot;pos&quot;:0.3700000047683716,&quot;rgb&quot;:&quot;#ffffff&quot;,&quot;transparency&quot;:0},{&quot;brightness&quot;:0.800000011920929,&quot;colorType&quot;:1,&quot;foreColorIndex&quot;:10,&quot;pos&quot;:0,&quot;transparency&quot;:0},{&quot;brightness&quot;:0,&quot;colorType&quot;:2,&quot;pos&quot;:1,&quot;rgb&quot;:&quot;#ffffff&quot;,&quot;transparency&quot;:0},{&quot;brightness&quot;:0.800000011920929,&quot;colorType&quot;:1,&quot;foreColorIndex&quot;:10,&quot;pos&quot;:0.7099999785423279,&quot;transparency&quot;:0}],&quot;type&quot;:2},&quot;shadow&quot;:{&quot;brightness&quot;:0,&quot;colorType&quot;:1,&quot;foreColorIndex&quot;:10,&quot;transparency&quot;:0.54000002145767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h_a"/>
  <p:tag name="KSO_WM_UNIT_INDEX" val="1_2_3_1"/>
  <p:tag name="KSO_WM_UNIT_ID" val="diagram20230945_2*n_h_h_a*1_2_3_1"/>
  <p:tag name="KSO_WM_TEMPLATE_CATEGORY" val="diagram"/>
  <p:tag name="KSO_WM_TEMPLATE_INDEX" val="20230945"/>
  <p:tag name="KSO_WM_UNIT_LAYERLEVEL" val="1_1_1_1"/>
  <p:tag name="KSO_WM_TAG_VERSION" val="3.0"/>
  <p:tag name="KSO_WM_BEAUTIFY_FLAG" val="#wm#"/>
  <p:tag name="KSO_WM_DIAGRAM_VERSION" val="3"/>
  <p:tag name="KSO_WM_DIAGRAM_COLOR_TRICK" val="3"/>
  <p:tag name="KSO_WM_DIAGRAM_COLOR_TEXT_CAN_REMOVE" val="n"/>
  <p:tag name="KSO_WM_DIAGRAM_GROUP_CODE" val="n1-1"/>
  <p:tag name="KSO_WM_UNIT_PRESET_TEXT" val="添加标题"/>
  <p:tag name="KSO_WM_UNIT_TEXT_FILL_FORE_SCHEMECOLOR_INDEX" val="10"/>
  <p:tag name="KSO_WM_DIAGRAM_MAX_ITEMCNT" val="6"/>
  <p:tag name="KSO_WM_DIAGRAM_MIN_ITEMCNT" val="2"/>
  <p:tag name="KSO_WM_DIAGRAM_VIRTUALLY_FRAME" val="{&quot;height&quot;:357.5,&quot;width&quot;:804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0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h_a"/>
  <p:tag name="KSO_WM_UNIT_INDEX" val="1_2_1_1"/>
  <p:tag name="KSO_WM_UNIT_ID" val="diagram20230945_2*n_h_h_a*1_2_1_1"/>
  <p:tag name="KSO_WM_TEMPLATE_CATEGORY" val="diagram"/>
  <p:tag name="KSO_WM_TEMPLATE_INDEX" val="20230945"/>
  <p:tag name="KSO_WM_UNIT_LAYERLEVEL" val="1_1_1_1"/>
  <p:tag name="KSO_WM_TAG_VERSION" val="3.0"/>
  <p:tag name="KSO_WM_BEAUTIFY_FLAG" val="#wm#"/>
  <p:tag name="KSO_WM_DIAGRAM_VERSION" val="3"/>
  <p:tag name="KSO_WM_DIAGRAM_COLOR_TRICK" val="3"/>
  <p:tag name="KSO_WM_DIAGRAM_COLOR_TEXT_CAN_REMOVE" val="n"/>
  <p:tag name="KSO_WM_DIAGRAM_GROUP_CODE" val="n1-1"/>
  <p:tag name="KSO_WM_UNIT_PRESET_TEXT" val="添加标题"/>
  <p:tag name="KSO_WM_UNIT_TEXT_FILL_FORE_SCHEMECOLOR_INDEX" val="5"/>
  <p:tag name="KSO_WM_DIAGRAM_MAX_ITEMCNT" val="6"/>
  <p:tag name="KSO_WM_DIAGRAM_MIN_ITEMCNT" val="2"/>
  <p:tag name="KSO_WM_DIAGRAM_VIRTUALLY_FRAME" val="{&quot;height&quot;:357.5,&quot;width&quot;:804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8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TYPE" val="1"/>
  <p:tag name="KSO_WM_UNIT_LINE_FORE_SCHEMECOLOR_INDEX_1_BRIGHTNESS" val="0.95"/>
  <p:tag name="KSO_WM_UNIT_LINE_FORE_SCHEMECOLOR_INDEX_1" val="5"/>
  <p:tag name="KSO_WM_UNIT_LINE_FORE_SCHEMECOLOR_INDEX_1_POS" val="0.09"/>
  <p:tag name="KSO_WM_UNIT_LINE_FORE_SCHEMECOLOR_INDEX_1_TRANS" val="0.3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45_2*n_h_h_i*1_2_2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UNIT_SUBTYPE" val="d"/>
  <p:tag name="KSO_WM_UNIT_TYPE" val="n_h_h_i"/>
  <p:tag name="KSO_WM_UNIT_INDEX" val="1_2_2_1"/>
  <p:tag name="KSO_WM_UNIT_PRESET_TEXT" val="02"/>
  <p:tag name="KSO_WM_UNIT_FILL_FORE_SCHEMECOLOR_INDEX" val="8"/>
  <p:tag name="KSO_WM_DIAGRAM_MAX_ITEMCNT" val="6"/>
  <p:tag name="KSO_WM_DIAGRAM_MIN_ITEMCNT" val="2"/>
  <p:tag name="KSO_WM_DIAGRAM_VIRTUALLY_FRAME" val="{&quot;height&quot;:357.5,&quot;width&quot;:804.5}"/>
  <p:tag name="KSO_WM_DIAGRAM_COLOR_MATCH_VALUE" val="{&quot;shape&quot;:{&quot;fill&quot;:{&quot;gradient&quot;:[{&quot;brightness&quot;:-0.09000000357627869,&quot;colorType&quot;:1,&quot;foreColorIndex&quot;:8,&quot;pos&quot;:0.5400000214576721,&quot;transparency&quot;:0},{&quot;brightness&quot;:0.800000011920929,&quot;colorType&quot;:1,&quot;foreColorIndex&quot;:8,&quot;pos&quot;:0,&quot;transparency&quot;:0}],&quot;type&quot;:3},&quot;glow&quot;:{&quot;colorType&quot;:0},&quot;line&quot;:{&quot;gradient&quot;:[{&quot;brightness&quot;:0,&quot;colorType&quot;:2,&quot;pos&quot;:0.3700000047683716,&quot;rgb&quot;:&quot;#ffffff&quot;,&quot;transparency&quot;:0},{&quot;brightness&quot;:0.800000011920929,&quot;colorType&quot;:1,&quot;foreColorIndex&quot;:8,&quot;pos&quot;:0,&quot;transparency&quot;:0},{&quot;brightness&quot;:0,&quot;colorType&quot;:2,&quot;pos&quot;:1,&quot;rgb&quot;:&quot;#ffffff&quot;,&quot;transparency&quot;:0},{&quot;brightness&quot;:0.800000011920929,&quot;colorType&quot;:1,&quot;foreColorIndex&quot;:8,&quot;pos&quot;:0.7099999785423279,&quot;transparency&quot;:0}],&quot;type&quot;:2},&quot;shadow&quot;:{&quot;brightness&quot;:0,&quot;colorType&quot;:1,&quot;foreColorIndex&quot;:8,&quot;transparency&quot;:0.54000002145767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h_a"/>
  <p:tag name="KSO_WM_UNIT_INDEX" val="1_2_2_1"/>
  <p:tag name="KSO_WM_UNIT_ID" val="diagram20230945_2*n_h_h_a*1_2_2_1"/>
  <p:tag name="KSO_WM_TEMPLATE_CATEGORY" val="diagram"/>
  <p:tag name="KSO_WM_TEMPLATE_INDEX" val="20230945"/>
  <p:tag name="KSO_WM_UNIT_LAYERLEVEL" val="1_1_1_1"/>
  <p:tag name="KSO_WM_TAG_VERSION" val="3.0"/>
  <p:tag name="KSO_WM_BEAUTIFY_FLAG" val="#wm#"/>
  <p:tag name="KSO_WM_DIAGRAM_VERSION" val="3"/>
  <p:tag name="KSO_WM_DIAGRAM_COLOR_TRICK" val="3"/>
  <p:tag name="KSO_WM_DIAGRAM_COLOR_TEXT_CAN_REMOVE" val="n"/>
  <p:tag name="KSO_WM_DIAGRAM_GROUP_CODE" val="n1-1"/>
  <p:tag name="KSO_WM_UNIT_PRESET_TEXT" val="添加标题"/>
  <p:tag name="KSO_WM_UNIT_TEXT_FILL_FORE_SCHEMECOLOR_INDEX" val="8"/>
  <p:tag name="KSO_WM_DIAGRAM_MAX_ITEMCNT" val="6"/>
  <p:tag name="KSO_WM_DIAGRAM_MIN_ITEMCNT" val="2"/>
  <p:tag name="KSO_WM_DIAGRAM_VIRTUALLY_FRAME" val="{&quot;height&quot;:357.5,&quot;width&quot;:804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45_2*n_h_i*1_1_1"/>
  <p:tag name="KSO_WM_TEMPLATE_CATEGORY" val="diagram"/>
  <p:tag name="KSO_WM_TEMPLATE_INDEX" val="20230945"/>
  <p:tag name="KSO_WM_UNIT_LAYERLEVEL" val="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UNIT_TYPE" val="n_h_i"/>
  <p:tag name="KSO_WM_UNIT_INDEX" val="1_1_1"/>
  <p:tag name="KSO_WM_DIAGRAM_MAX_ITEMCNT" val="6"/>
  <p:tag name="KSO_WM_DIAGRAM_MIN_ITEMCNT" val="2"/>
  <p:tag name="KSO_WM_DIAGRAM_VIRTUALLY_FRAME" val="{&quot;height&quot;:357.5,&quot;width&quot;:804.5}"/>
  <p:tag name="KSO_WM_DIAGRAM_COLOR_MATCH_VALUE" val="{&quot;shape&quot;:{&quot;fill&quot;:{&quot;type&quot;:0},&quot;glow&quot;:{&quot;colorType&quot;:0},&quot;line&quot;:{&quot;solidLine&quot;:{&quot;brightness&quot;:0.3499999940395355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1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TYPE" val="1"/>
  <p:tag name="KSO_WM_UNIT_LINE_FORE_SCHEMECOLOR_INDEX_1_BRIGHTNESS" val="0.95"/>
  <p:tag name="KSO_WM_UNIT_LINE_FORE_SCHEMECOLOR_INDEX_1" val="5"/>
  <p:tag name="KSO_WM_UNIT_LINE_FORE_SCHEMECOLOR_INDEX_1_POS" val="0.09"/>
  <p:tag name="KSO_WM_UNIT_LINE_FORE_SCHEMECOLOR_INDEX_1_TRANS" val="0.3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45_2*n_h_a*1_1_1"/>
  <p:tag name="KSO_WM_TEMPLATE_CATEGORY" val="diagram"/>
  <p:tag name="KSO_WM_TEMPLATE_INDEX" val="20230945"/>
  <p:tag name="KSO_WM_UNIT_LAYERLEVEL" val="1_1_1"/>
  <p:tag name="KSO_WM_TAG_VERSION" val="3.0"/>
  <p:tag name="KSO_WM_DIAGRAM_VERSION" val="3"/>
  <p:tag name="KSO_WM_DIAGRAM_COLOR_TRICK" val="3"/>
  <p:tag name="KSO_WM_DIAGRAM_COLOR_TEXT_CAN_REMOVE" val="n"/>
  <p:tag name="KSO_WM_UNIT_ISCONTENTSTITLE" val="0"/>
  <p:tag name="KSO_WM_UNIT_ISNUMDGMTITLE" val="0"/>
  <p:tag name="KSO_WM_UNIT_NOCLEAR" val="0"/>
  <p:tag name="KSO_WM_UNIT_VALUE" val="30"/>
  <p:tag name="KSO_WM_DIAGRAM_GROUP_CODE" val="n1-1"/>
  <p:tag name="KSO_WM_UNIT_TYPE" val="n_h_a"/>
  <p:tag name="KSO_WM_UNIT_INDEX" val="1_1_1"/>
  <p:tag name="KSO_WM_UNIT_PRESET_TEXT" val="单击添加&#10;项标题"/>
  <p:tag name="KSO_WM_UNIT_FILL_FORE_SCHEMECOLOR_INDEX" val="5"/>
  <p:tag name="KSO_WM_DIAGRAM_MAX_ITEMCNT" val="6"/>
  <p:tag name="KSO_WM_DIAGRAM_MIN_ITEMCNT" val="2"/>
  <p:tag name="KSO_WM_DIAGRAM_VIRTUALLY_FRAME" val="{&quot;height&quot;:357.5,&quot;width&quot;:804.5}"/>
  <p:tag name="KSO_WM_DIAGRAM_COLOR_MATCH_VALUE" val="{&quot;shape&quot;:{&quot;fill&quot;:{&quot;gradient&quot;:[{&quot;brightness&quot;:0,&quot;colorType&quot;:1,&quot;foreColorIndex&quot;:5,&quot;pos&quot;:0.5400000214576721,&quot;transparency&quot;:0},{&quot;brightness&quot;:0.4000000059604645,&quot;colorType&quot;:1,&quot;foreColorIndex&quot;:5,&quot;pos&quot;:0,&quot;transparency&quot;:0},{&quot;brightness&quot;:0,&quot;colorType&quot;:1,&quot;foreColorIndex&quot;:5,&quot;pos&quot;:0.8100000023841858,&quot;transparency&quot;:0},{&quot;brightness&quot;:0,&quot;colorType&quot;:1,&quot;foreColorIndex&quot;:5,&quot;pos&quot;:1,&quot;transparency&quot;:0}],&quot;type&quot;:3},&quot;glow&quot;:{&quot;colorType&quot;:0},&quot;line&quot;:{&quot;gradient&quot;:[{&quot;brightness&quot;:0,&quot;colorType&quot;:2,&quot;pos&quot;:0.3700000047683716,&quot;rgb&quot;:&quot;#ffffff&quot;,&quot;transparency&quot;:0},{&quot;brightness&quot;:0.550000011920929,&quot;colorType&quot;:1,&quot;foreColorIndex&quot;:5,&quot;pos&quot;:0,&quot;transparency&quot;:0},{&quot;brightness&quot;:0,&quot;colorType&quot;:2,&quot;pos&quot;:1,&quot;rgb&quot;:&quot;#ffffff&quot;,&quot;transparency&quot;:0},{&quot;brightness&quot;:0.699999988079071,&quot;colorType&quot;:1,&quot;foreColorIndex&quot;:5,&quot;pos&quot;:0.7099999785423279,&quot;transparency&quot;:0}],&quot;type&quot;:2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2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779.552*294.95"/>
  <p:tag name="KSO_WM_SLIDE_POSITION" val="36.8*177.55"/>
  <p:tag name="KSO_WM_SLIDE_LAYOUT" val="a_f_i"/>
  <p:tag name="KSO_WM_SLIDE_LAYOUT_CNT" val="2_1_1"/>
  <p:tag name="KSO_WM_SPECIAL_SOURCE" val="bdnull"/>
  <p:tag name="KSO_WM_TEMPLATE_INDEX" val="20232129"/>
  <p:tag name="KSO_WM_TEMPLATE_SUBCATEGORY" val="0"/>
  <p:tag name="KSO_WM_SLIDE_INDEX" val="1"/>
  <p:tag name="KSO_WM_TAG_VERSION" val="3.0"/>
  <p:tag name="KSO_WM_SLIDE_ID" val="custom20232129_1"/>
  <p:tag name="KSO_WM_SLIDE_ITEM_CNT" val="3"/>
  <p:tag name="KSO_WM_DIAGRAM_GROUP_CODE" val="n1-1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1.0"/>
  <p:tag name="KSO_WM_BEAUTIFY_FLAG" val="#wm#"/>
  <p:tag name="KSO_WM_TEMPLATE_INDEX" val="20232183"/>
  <p:tag name="KSO_WM_UNIT_ID" val="custom20232183_1*a*1"/>
</p:tagLst>
</file>

<file path=ppt/tags/tag254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788.968*374.8"/>
  <p:tag name="KSO_WM_SLIDE_POSITION" val="85.5161*117.35"/>
  <p:tag name="KSO_WM_SLIDE_LAYOUT" val="a_f_i"/>
  <p:tag name="KSO_WM_SLIDE_LAYOUT_CNT" val="2_1_1"/>
  <p:tag name="KSO_WM_SPECIAL_SOURCE" val="bdnull"/>
  <p:tag name="KSO_WM_TEMPLATE_INDEX" val="20232183"/>
  <p:tag name="KSO_WM_TEMPLATE_SUBCATEGORY" val="0"/>
  <p:tag name="KSO_WM_SLIDE_INDEX" val="1"/>
  <p:tag name="KSO_WM_TAG_VERSION" val="3.0"/>
  <p:tag name="KSO_WM_SLIDE_ID" val="custom20232183_1"/>
  <p:tag name="KSO_WM_SLIDE_ITEM_CNT" val="3"/>
  <p:tag name="KSO_WM_DIAGRAM_GROUP_CODE" val="l1-1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1.0"/>
  <p:tag name="KSO_WM_BEAUTIFY_FLAG" val="#wm#"/>
  <p:tag name="KSO_WM_TEMPLATE_INDEX" val="20232183"/>
  <p:tag name="KSO_WM_UNIT_ID" val="custom20232183_1*a*1"/>
</p:tagLst>
</file>

<file path=ppt/tags/tag256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788.968*374.8"/>
  <p:tag name="KSO_WM_SLIDE_POSITION" val="85.5161*117.35"/>
  <p:tag name="KSO_WM_SLIDE_LAYOUT" val="a_f_i"/>
  <p:tag name="KSO_WM_SLIDE_LAYOUT_CNT" val="2_1_1"/>
  <p:tag name="KSO_WM_SPECIAL_SOURCE" val="bdnull"/>
  <p:tag name="KSO_WM_TEMPLATE_INDEX" val="20232183"/>
  <p:tag name="KSO_WM_TEMPLATE_SUBCATEGORY" val="0"/>
  <p:tag name="KSO_WM_SLIDE_INDEX" val="1"/>
  <p:tag name="KSO_WM_TAG_VERSION" val="3.0"/>
  <p:tag name="KSO_WM_SLIDE_ID" val="custom20232183_1"/>
  <p:tag name="KSO_WM_SLIDE_ITEM_CNT" val="3"/>
  <p:tag name="KSO_WM_DIAGRAM_GROUP_CODE" val="l1-1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1.0"/>
  <p:tag name="KSO_WM_BEAUTIFY_FLAG" val="#wm#"/>
  <p:tag name="KSO_WM_TEMPLATE_INDEX" val="20232183"/>
  <p:tag name="KSO_WM_UNIT_ID" val="custom20232183_1*a*1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788.968*374.8"/>
  <p:tag name="KSO_WM_SLIDE_POSITION" val="85.5161*117.35"/>
  <p:tag name="KSO_WM_SLIDE_LAYOUT" val="a_f_i"/>
  <p:tag name="KSO_WM_SLIDE_LAYOUT_CNT" val="2_1_1"/>
  <p:tag name="KSO_WM_SPECIAL_SOURCE" val="bdnull"/>
  <p:tag name="KSO_WM_TEMPLATE_INDEX" val="20232183"/>
  <p:tag name="KSO_WM_TEMPLATE_SUBCATEGORY" val="0"/>
  <p:tag name="KSO_WM_SLIDE_INDEX" val="1"/>
  <p:tag name="KSO_WM_TAG_VERSION" val="3.0"/>
  <p:tag name="KSO_WM_SLIDE_ID" val="custom20232183_1"/>
  <p:tag name="KSO_WM_SLIDE_ITEM_CNT" val="3"/>
  <p:tag name="KSO_WM_DIAGRAM_GROUP_CODE" val="l1-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1.0"/>
  <p:tag name="KSO_WM_BEAUTIFY_FLAG" val="#wm#"/>
  <p:tag name="KSO_WM_TEMPLATE_INDEX" val="20232183"/>
  <p:tag name="KSO_WM_UNIT_ID" val="custom20232183_1*a*1"/>
</p:tagLst>
</file>

<file path=ppt/tags/tag261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788.968*374.8"/>
  <p:tag name="KSO_WM_SLIDE_POSITION" val="85.5161*117.35"/>
  <p:tag name="KSO_WM_SLIDE_LAYOUT" val="a_f_i"/>
  <p:tag name="KSO_WM_SLIDE_LAYOUT_CNT" val="2_1_1"/>
  <p:tag name="KSO_WM_SPECIAL_SOURCE" val="bdnull"/>
  <p:tag name="KSO_WM_TEMPLATE_INDEX" val="20232183"/>
  <p:tag name="KSO_WM_TEMPLATE_SUBCATEGORY" val="0"/>
  <p:tag name="KSO_WM_SLIDE_INDEX" val="1"/>
  <p:tag name="KSO_WM_TAG_VERSION" val="3.0"/>
  <p:tag name="KSO_WM_SLIDE_ID" val="custom20232183_1"/>
  <p:tag name="KSO_WM_SLIDE_ITEM_CNT" val="3"/>
  <p:tag name="KSO_WM_DIAGRAM_GROUP_CODE" val="l1-1"/>
</p:tagLst>
</file>

<file path=ppt/tags/tag26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1.0"/>
  <p:tag name="KSO_WM_BEAUTIFY_FLAG" val="#wm#"/>
  <p:tag name="KSO_WM_TEMPLATE_INDEX" val="20232183"/>
  <p:tag name="KSO_WM_UNIT_ID" val="custom20232183_1*a*1"/>
</p:tagLst>
</file>

<file path=ppt/tags/tag263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788.968*374.8"/>
  <p:tag name="KSO_WM_SLIDE_POSITION" val="85.5161*117.35"/>
  <p:tag name="KSO_WM_SLIDE_LAYOUT" val="a_f_i"/>
  <p:tag name="KSO_WM_SLIDE_LAYOUT_CNT" val="2_1_1"/>
  <p:tag name="KSO_WM_SPECIAL_SOURCE" val="bdnull"/>
  <p:tag name="KSO_WM_TEMPLATE_INDEX" val="20232183"/>
  <p:tag name="KSO_WM_TEMPLATE_SUBCATEGORY" val="0"/>
  <p:tag name="KSO_WM_SLIDE_INDEX" val="1"/>
  <p:tag name="KSO_WM_TAG_VERSION" val="3.0"/>
  <p:tag name="KSO_WM_SLIDE_ID" val="custom20232183_1"/>
  <p:tag name="KSO_WM_SLIDE_ITEM_CNT" val="3"/>
  <p:tag name="KSO_WM_DIAGRAM_GROUP_CODE" val="l1-1"/>
</p:tagLst>
</file>

<file path=ppt/tags/tag2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1.0"/>
  <p:tag name="KSO_WM_BEAUTIFY_FLAG" val="#wm#"/>
  <p:tag name="KSO_WM_TEMPLATE_INDEX" val="20232183"/>
  <p:tag name="KSO_WM_UNIT_ID" val="custom20232183_1*a*1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788.968*374.8"/>
  <p:tag name="KSO_WM_SLIDE_POSITION" val="85.5161*117.35"/>
  <p:tag name="KSO_WM_SLIDE_LAYOUT" val="a_f_i"/>
  <p:tag name="KSO_WM_SLIDE_LAYOUT_CNT" val="2_1_1"/>
  <p:tag name="KSO_WM_SPECIAL_SOURCE" val="bdnull"/>
  <p:tag name="KSO_WM_TEMPLATE_INDEX" val="20232183"/>
  <p:tag name="KSO_WM_TEMPLATE_SUBCATEGORY" val="0"/>
  <p:tag name="KSO_WM_SLIDE_INDEX" val="1"/>
  <p:tag name="KSO_WM_TAG_VERSION" val="3.0"/>
  <p:tag name="KSO_WM_SLIDE_ID" val="custom20232183_1"/>
  <p:tag name="KSO_WM_SLIDE_ITEM_CNT" val="3"/>
  <p:tag name="KSO_WM_DIAGRAM_GROUP_CODE" val="l1-1"/>
</p:tagLst>
</file>

<file path=ppt/tags/tag267.xml><?xml version="1.0" encoding="utf-8"?>
<p:tagLst xmlns:p="http://schemas.openxmlformats.org/presentationml/2006/main">
  <p:tag name="KSO_WM_BEAUTIFY_FLAG" val="#wm#"/>
  <p:tag name="KSO_WM_TEMPLATE_CATEGORY" val="custom"/>
  <p:tag name="KSO_WM_TEMPLATE_INDEX" val="20232183"/>
</p:tagLst>
</file>

<file path=ppt/tags/tag268.xml><?xml version="1.0" encoding="utf-8"?>
<p:tagLst xmlns:p="http://schemas.openxmlformats.org/presentationml/2006/main">
  <p:tag name="commondata" val="eyJoZGlkIjoiN2Q0ZmU0ODM5Mjc4NGE3Y2JiN2RhMjgzYmUxYmU5NGQifQ=="/>
  <p:tag name="resource_record_key" val="{&quot;13&quot;:[19948770,4364974],&quot;65&quot;:[20204427]}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8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DF2F9"/>
      </a:dk2>
      <a:lt2>
        <a:srgbClr val="FFFFFF"/>
      </a:lt2>
      <a:accent1>
        <a:srgbClr val="257AC1"/>
      </a:accent1>
      <a:accent2>
        <a:srgbClr val="2761BF"/>
      </a:accent2>
      <a:accent3>
        <a:srgbClr val="179185"/>
      </a:accent3>
      <a:accent4>
        <a:srgbClr val="439230"/>
      </a:accent4>
      <a:accent5>
        <a:srgbClr val="B09E16"/>
      </a:accent5>
      <a:accent6>
        <a:srgbClr val="CA443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3748</Words>
  <Application>WPS 演示</Application>
  <PresentationFormat>宽屏</PresentationFormat>
  <Paragraphs>178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汉仪旗黑-85S</vt:lpstr>
      <vt:lpstr>黑体</vt:lpstr>
      <vt:lpstr>Wingdings</vt:lpstr>
      <vt:lpstr>楷体</vt:lpstr>
      <vt:lpstr>Arial Unicode MS</vt:lpstr>
      <vt:lpstr>Calibri</vt:lpstr>
      <vt:lpstr>1_Office 主题​​</vt:lpstr>
      <vt:lpstr>Apache kafka主题与分区机制总结汇报</vt:lpstr>
      <vt:lpstr>KafkaController</vt:lpstr>
      <vt:lpstr>KafkaController框架及主要功能介绍</vt:lpstr>
      <vt:lpstr>KafkaController的大致流程</vt:lpstr>
      <vt:lpstr>Controller组件类图</vt:lpstr>
      <vt:lpstr>kafka控制器中重要函数的实现</vt:lpstr>
      <vt:lpstr>onPartitionReassignment()</vt:lpstr>
      <vt:lpstr>onPartitionReassignment()</vt:lpstr>
      <vt:lpstr>onPartitionReassignment()</vt:lpstr>
      <vt:lpstr>doHandleStateChanges()</vt:lpstr>
      <vt:lpstr>handleStateChanges()时序图</vt:lpstr>
      <vt:lpstr>分区状态机与副本状态机</vt:lpstr>
      <vt:lpstr>startReplicaDeletion()</vt:lpstr>
      <vt:lpstr>关于topicDeletion中对于主题的删除</vt:lpstr>
      <vt:lpstr>kafkaController中的设计模式</vt:lpstr>
      <vt:lpstr>观察者模式</vt:lpstr>
      <vt:lpstr>观察者模式中的抽象观察者</vt:lpstr>
      <vt:lpstr>关于各种具体观察者和抽象观察者之间的类图</vt:lpstr>
      <vt:lpstr>消费者模式</vt:lpstr>
      <vt:lpstr>生产者/消费者中的事件类</vt:lpstr>
      <vt:lpstr>消费者模式中的消费者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回忆稀碎</cp:lastModifiedBy>
  <cp:revision>161</cp:revision>
  <dcterms:created xsi:type="dcterms:W3CDTF">2019-06-19T02:08:00Z</dcterms:created>
  <dcterms:modified xsi:type="dcterms:W3CDTF">2023-12-15T06:57:46Z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2714BC2042754196817988410A36725A</vt:lpwstr>
  </property>
</Properties>
</file>