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AB0A2A-53D5-4DA9-A8D5-102B85659BFD}" v="35" dt="2024-03-19T14:36:38.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Dikdörtgen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ikdörtgen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Dikdörtgen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Başlık 1"/>
          <p:cNvSpPr>
            <a:spLocks noGrp="1"/>
          </p:cNvSpPr>
          <p:nvPr>
            <p:ph type="ctrTitle"/>
          </p:nvPr>
        </p:nvSpPr>
        <p:spPr>
          <a:xfrm>
            <a:off x="1051560" y="1432223"/>
            <a:ext cx="9966960" cy="3035808"/>
          </a:xfrm>
        </p:spPr>
        <p:txBody>
          <a:bodyPr rtlCol="0" anchor="ctr">
            <a:noAutofit/>
          </a:bodyPr>
          <a:lstStyle>
            <a:lvl1pPr algn="l">
              <a:lnSpc>
                <a:spcPct val="80000"/>
              </a:lnSpc>
              <a:defRPr sz="9600" cap="all" baseline="0">
                <a:blipFill dpi="0" rotWithShape="1">
                  <a:blip r:embed="rId4"/>
                  <a:srcRect/>
                  <a:tile tx="6350" ty="-127000" sx="65000" sy="64000" flip="none" algn="tl"/>
                </a:blipFill>
              </a:defRPr>
            </a:lvl1pPr>
          </a:lstStyle>
          <a:p>
            <a:pPr rtl="0"/>
            <a:r>
              <a:rPr lang="tr"/>
              <a:t>Asıl başlık stilini düzenlemek için tıklayın</a:t>
            </a:r>
            <a:endParaRPr lang="en-US" dirty="0"/>
          </a:p>
        </p:txBody>
      </p:sp>
      <p:sp>
        <p:nvSpPr>
          <p:cNvPr id="3" name="Alt Başlık 2"/>
          <p:cNvSpPr>
            <a:spLocks noGrp="1"/>
          </p:cNvSpPr>
          <p:nvPr>
            <p:ph type="subTitle" idx="1"/>
          </p:nvPr>
        </p:nvSpPr>
        <p:spPr>
          <a:xfrm>
            <a:off x="1069848" y="4389120"/>
            <a:ext cx="7891272" cy="1069848"/>
          </a:xfrm>
        </p:spPr>
        <p:txBody>
          <a:bodyPr rtlCol="0">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tr"/>
              <a:t>Asıl alt başlık stilini düzenlemek için tıklatın</a:t>
            </a:r>
            <a:endParaRPr lang="en-US" dirty="0"/>
          </a:p>
        </p:txBody>
      </p:sp>
      <p:sp>
        <p:nvSpPr>
          <p:cNvPr id="4" name="Tarih Yer Tutucusu 3"/>
          <p:cNvSpPr>
            <a:spLocks noGrp="1"/>
          </p:cNvSpPr>
          <p:nvPr>
            <p:ph type="dt" sz="half" idx="10"/>
          </p:nvPr>
        </p:nvSpPr>
        <p:spPr/>
        <p:txBody>
          <a:bodyPr rtlCol="0"/>
          <a:lstStyle/>
          <a:p>
            <a:pPr rtl="0"/>
            <a:fld id="{83284890-85D2-4D7B-8EF5-15A9C1DB8F42}" type="datetimeFigureOut">
              <a:rPr lang="en-US" dirty="0"/>
              <a:t>3/19/2024</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a:xfrm>
            <a:off x="9592733" y="4289334"/>
            <a:ext cx="1193868" cy="640080"/>
          </a:xfrm>
        </p:spPr>
        <p:txBody>
          <a:bodyPr rtlCol="0"/>
          <a:lstStyle>
            <a:lvl1pPr>
              <a:defRPr sz="2800"/>
            </a:lvl1pPr>
          </a:lstStyle>
          <a:p>
            <a:pPr rtl="0"/>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87157CC2-0FC8-4686-B024-99790E0F5162}" type="datetimeFigureOut">
              <a:rPr lang="en-US" dirty="0"/>
              <a:t>3/19/2024</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533400"/>
            <a:ext cx="2552700" cy="5638800"/>
          </a:xfrm>
        </p:spPr>
        <p:txBody>
          <a:bodyPr vert="eaVert"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a:xfrm>
            <a:off x="1066800" y="533400"/>
            <a:ext cx="7505700" cy="5638800"/>
          </a:xfrm>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F6764DA5-CD3D-4590-A511-FCD3BC7A793E}" type="datetimeFigureOut">
              <a:rPr lang="en-US" dirty="0"/>
              <a:t>3/19/2024</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İçerik Yer Tutucusu 2"/>
          <p:cNvSpPr>
            <a:spLocks noGrp="1"/>
          </p:cNvSpPr>
          <p:nvPr>
            <p:ph idx="1"/>
          </p:nvPr>
        </p:nvSpPr>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82F5661D-6934-4B32-B92C-470368BF1EC6}" type="datetimeFigureOut">
              <a:rPr lang="en-US" dirty="0"/>
              <a:t>3/19/2024</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Dikdörtgen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2167128" y="1225296"/>
            <a:ext cx="9281160" cy="3520440"/>
          </a:xfrm>
        </p:spPr>
        <p:txBody>
          <a:bodyPr rtlCol="0" anchor="ctr">
            <a:normAutofit/>
          </a:bodyPr>
          <a:lstStyle>
            <a:lvl1pPr>
              <a:lnSpc>
                <a:spcPct val="80000"/>
              </a:lnSpc>
              <a:defRPr sz="8000" b="0"/>
            </a:lvl1p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2165774" y="5020056"/>
            <a:ext cx="9052560" cy="1066800"/>
          </a:xfrm>
        </p:spPr>
        <p:txBody>
          <a:bodyPr rtlCol="0"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
              <a:t>Asıl metin stillerini düzenlemek için tıklayın</a:t>
            </a:r>
          </a:p>
        </p:txBody>
      </p:sp>
      <p:sp>
        <p:nvSpPr>
          <p:cNvPr id="4" name="Tarih Yer Tutucusu 3"/>
          <p:cNvSpPr>
            <a:spLocks noGrp="1"/>
          </p:cNvSpPr>
          <p:nvPr>
            <p:ph type="dt" sz="half" idx="10"/>
          </p:nvPr>
        </p:nvSpPr>
        <p:spPr>
          <a:xfrm>
            <a:off x="8593667" y="6272784"/>
            <a:ext cx="2644309" cy="365125"/>
          </a:xfrm>
        </p:spPr>
        <p:txBody>
          <a:bodyPr rtlCol="0"/>
          <a:lstStyle/>
          <a:p>
            <a:pPr rtl="0"/>
            <a:fld id="{C6F822A4-8DA6-4447-9B1F-C5DB58435268}" type="datetimeFigureOut">
              <a:rPr lang="en-US" dirty="0"/>
              <a:t>3/19/2024</a:t>
            </a:fld>
            <a:endParaRPr lang="en-US" dirty="0"/>
          </a:p>
        </p:txBody>
      </p:sp>
      <p:sp>
        <p:nvSpPr>
          <p:cNvPr id="5" name="Alt Bilgi Yer Tutucusu 4"/>
          <p:cNvSpPr>
            <a:spLocks noGrp="1"/>
          </p:cNvSpPr>
          <p:nvPr>
            <p:ph type="ftr" sz="quarter" idx="11"/>
          </p:nvPr>
        </p:nvSpPr>
        <p:spPr>
          <a:xfrm>
            <a:off x="2182708" y="6272784"/>
            <a:ext cx="6327648" cy="365125"/>
          </a:xfrm>
        </p:spPr>
        <p:txBody>
          <a:bodyPr rtlCol="0"/>
          <a:lstStyle/>
          <a:p>
            <a:pPr rtl="0"/>
            <a:endParaRPr lang="en-US" dirty="0"/>
          </a:p>
        </p:txBody>
      </p:sp>
      <p:grpSp>
        <p:nvGrpSpPr>
          <p:cNvPr id="8" name="Gr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ayt Numarası Yer Tutucusu 5"/>
          <p:cNvSpPr>
            <a:spLocks noGrp="1"/>
          </p:cNvSpPr>
          <p:nvPr>
            <p:ph type="sldNum" sz="quarter" idx="12"/>
          </p:nvPr>
        </p:nvSpPr>
        <p:spPr>
          <a:xfrm>
            <a:off x="843702" y="2506133"/>
            <a:ext cx="1188298" cy="720332"/>
          </a:xfrm>
        </p:spPr>
        <p:txBody>
          <a:bodyPr rtlCol="0"/>
          <a:lstStyle>
            <a:lvl1pPr>
              <a:defRPr sz="2800"/>
            </a:lvl1pPr>
          </a:lstStyle>
          <a:p>
            <a:pPr rtl="0"/>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İçerik Yer Tutucusu 2"/>
          <p:cNvSpPr>
            <a:spLocks noGrp="1"/>
          </p:cNvSpPr>
          <p:nvPr>
            <p:ph sz="half" idx="1"/>
          </p:nvPr>
        </p:nvSpPr>
        <p:spPr>
          <a:xfrm>
            <a:off x="1069848"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İçerik Yer Tutucusu 3"/>
          <p:cNvSpPr>
            <a:spLocks noGrp="1"/>
          </p:cNvSpPr>
          <p:nvPr>
            <p:ph sz="half" idx="2"/>
          </p:nvPr>
        </p:nvSpPr>
        <p:spPr>
          <a:xfrm>
            <a:off x="6364224" y="2194560"/>
            <a:ext cx="4754880" cy="39776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Tarih Yer Tutucusu 4"/>
          <p:cNvSpPr>
            <a:spLocks noGrp="1"/>
          </p:cNvSpPr>
          <p:nvPr>
            <p:ph type="dt" sz="half" idx="10"/>
          </p:nvPr>
        </p:nvSpPr>
        <p:spPr/>
        <p:txBody>
          <a:bodyPr rtlCol="0"/>
          <a:lstStyle/>
          <a:p>
            <a:pPr rtl="0"/>
            <a:fld id="{E548D31E-DCDA-41A7-9C67-C4B11B94D21D}" type="datetimeFigureOut">
              <a:rPr lang="en-US" dirty="0"/>
              <a:t>3/19/2024</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Başlık 9"/>
          <p:cNvSpPr>
            <a:spLocks noGrp="1"/>
          </p:cNvSpPr>
          <p:nvPr>
            <p:ph type="title"/>
          </p:nvPr>
        </p:nvSpPr>
        <p:spPr/>
        <p:txBody>
          <a:bodyPr rtlCol="0"/>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066800"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4" name="İçerik Yer Tutucusu 3"/>
          <p:cNvSpPr>
            <a:spLocks noGrp="1"/>
          </p:cNvSpPr>
          <p:nvPr>
            <p:ph sz="half" idx="2"/>
          </p:nvPr>
        </p:nvSpPr>
        <p:spPr>
          <a:xfrm>
            <a:off x="1069848"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Metin Yer Tutucusu 4"/>
          <p:cNvSpPr>
            <a:spLocks noGrp="1"/>
          </p:cNvSpPr>
          <p:nvPr>
            <p:ph type="body" sz="quarter" idx="3"/>
          </p:nvPr>
        </p:nvSpPr>
        <p:spPr>
          <a:xfrm>
            <a:off x="6364224" y="2048256"/>
            <a:ext cx="4754880" cy="640080"/>
          </a:xfrm>
        </p:spPr>
        <p:txBody>
          <a:bodyPr rtlCol="0"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6" name="İçerik Yer Tutucusu 5"/>
          <p:cNvSpPr>
            <a:spLocks noGrp="1"/>
          </p:cNvSpPr>
          <p:nvPr>
            <p:ph sz="quarter" idx="4"/>
          </p:nvPr>
        </p:nvSpPr>
        <p:spPr>
          <a:xfrm>
            <a:off x="6364224" y="2743200"/>
            <a:ext cx="4754880" cy="3291840"/>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7" name="Tarih Yer Tutucusu 6"/>
          <p:cNvSpPr>
            <a:spLocks noGrp="1"/>
          </p:cNvSpPr>
          <p:nvPr>
            <p:ph type="dt" sz="half" idx="10"/>
          </p:nvPr>
        </p:nvSpPr>
        <p:spPr/>
        <p:txBody>
          <a:bodyPr rtlCol="0"/>
          <a:lstStyle/>
          <a:p>
            <a:pPr rtl="0"/>
            <a:fld id="{9B3762C0-B258-48F1-ADE6-176B4174CCDD}" type="datetimeFigureOut">
              <a:rPr lang="en-US" dirty="0"/>
              <a:t>3/19/2024</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Başlık 5"/>
          <p:cNvSpPr>
            <a:spLocks noGrp="1"/>
          </p:cNvSpPr>
          <p:nvPr>
            <p:ph type="title"/>
          </p:nvPr>
        </p:nvSpPr>
        <p:spPr/>
        <p:txBody>
          <a:bodyPr rtlCol="0"/>
          <a:lstStyle/>
          <a:p>
            <a:pPr rtl="0"/>
            <a:r>
              <a:rPr lang="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677919A6-33EB-49BD-A62F-1FA56B9F9712}" type="datetimeFigureOut">
              <a:rPr lang="en-US" dirty="0"/>
              <a:t>3/19/2024</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CA4E7D1B-D673-4CF6-8672-009D42ABD2A0}" type="datetimeFigureOut">
              <a:rPr lang="en-US" dirty="0"/>
              <a:t>3/19/2024</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549640" y="685800"/>
            <a:ext cx="3200400" cy="1737360"/>
          </a:xfrm>
        </p:spPr>
        <p:txBody>
          <a:bodyPr rtlCol="0" anchor="b">
            <a:normAutofit/>
          </a:bodyPr>
          <a:lstStyle>
            <a:lvl1pPr>
              <a:defRPr sz="3200" b="1"/>
            </a:lvl1pPr>
          </a:lstStyle>
          <a:p>
            <a:pPr rtl="0"/>
            <a:r>
              <a:rPr lang="tr"/>
              <a:t>Asıl başlık stilini düzenlemek için tıklayın</a:t>
            </a:r>
            <a:endParaRPr lang="en-US" dirty="0"/>
          </a:p>
        </p:txBody>
      </p:sp>
      <p:sp>
        <p:nvSpPr>
          <p:cNvPr id="3" name="İçerik Yer Tutucusu 2"/>
          <p:cNvSpPr>
            <a:spLocks noGrp="1"/>
          </p:cNvSpPr>
          <p:nvPr>
            <p:ph idx="1"/>
          </p:nvPr>
        </p:nvSpPr>
        <p:spPr>
          <a:xfrm>
            <a:off x="838200" y="685800"/>
            <a:ext cx="6711696" cy="5020056"/>
          </a:xfrm>
        </p:spPr>
        <p:txBody>
          <a:bodyPr rtlCol="0"/>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Metin Yer Tutucusu 3"/>
          <p:cNvSpPr>
            <a:spLocks noGrp="1"/>
          </p:cNvSpPr>
          <p:nvPr>
            <p:ph type="body" sz="half" idx="2"/>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DA16AA21-1863-4931-97CB-99D0A168701B}" type="datetimeFigureOut">
              <a:rPr lang="en-US" dirty="0"/>
              <a:t>3/19/2024</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grpSp>
        <p:nvGrpSpPr>
          <p:cNvPr id="9" name="Gr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ayt Numarası Yer Tutucusu 6"/>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11" name="Dikdörtgen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549640" y="685800"/>
            <a:ext cx="3200400" cy="1737360"/>
          </a:xfrm>
        </p:spPr>
        <p:txBody>
          <a:bodyPr rtlCol="0" anchor="b">
            <a:normAutofit/>
          </a:bodyPr>
          <a:lstStyle>
            <a:lvl1pPr>
              <a:defRPr sz="3200" b="1"/>
            </a:lvl1pPr>
          </a:lstStyle>
          <a:p>
            <a:pPr rtl="0"/>
            <a:r>
              <a:rPr lang="tr"/>
              <a:t>Asıl başlık stilini düzenlemek için tıklayın</a:t>
            </a:r>
            <a:endParaRPr lang="en-US" dirty="0"/>
          </a:p>
        </p:txBody>
      </p:sp>
      <p:sp>
        <p:nvSpPr>
          <p:cNvPr id="3" name="Resim Yer Tutucusu 2"/>
          <p:cNvSpPr>
            <a:spLocks noGrp="1" noChangeAspect="1"/>
          </p:cNvSpPr>
          <p:nvPr>
            <p:ph type="pic" idx="1"/>
          </p:nvPr>
        </p:nvSpPr>
        <p:spPr>
          <a:xfrm>
            <a:off x="0" y="0"/>
            <a:ext cx="8303740" cy="6858000"/>
          </a:xfrm>
          <a:solidFill>
            <a:schemeClr val="tx2">
              <a:lumMod val="20000"/>
              <a:lumOff val="80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
              <a:t>Resim eklemek için simgeye tıklayın</a:t>
            </a:r>
            <a:endParaRPr lang="en-US" dirty="0"/>
          </a:p>
        </p:txBody>
      </p:sp>
      <p:sp>
        <p:nvSpPr>
          <p:cNvPr id="4" name="Metin Yer Tutucusu 3"/>
          <p:cNvSpPr>
            <a:spLocks noGrp="1"/>
          </p:cNvSpPr>
          <p:nvPr>
            <p:ph type="body" sz="half" idx="2"/>
          </p:nvPr>
        </p:nvSpPr>
        <p:spPr>
          <a:xfrm>
            <a:off x="8549640" y="2423160"/>
            <a:ext cx="3200400" cy="3291840"/>
          </a:xfrm>
        </p:spPr>
        <p:txBody>
          <a:bodyPr rtlCol="0">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3772C379-9A7C-4C87-A116-CBE9F58B04C5}" type="datetimeFigureOut">
              <a:rPr lang="en-US" dirty="0"/>
              <a:t>3/19/2024</a:t>
            </a:fld>
            <a:endParaRPr lang="en-US" dirty="0"/>
          </a:p>
        </p:txBody>
      </p:sp>
      <p:grpSp>
        <p:nvGrpSpPr>
          <p:cNvPr id="8" name="Gr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ayt Numarası Yer Tutucusu 6"/>
          <p:cNvSpPr>
            <a:spLocks noGrp="1"/>
          </p:cNvSpPr>
          <p:nvPr>
            <p:ph type="sldNum" sz="quarter" idx="12"/>
          </p:nvPr>
        </p:nvSpPr>
        <p:spPr/>
        <p:txBody>
          <a:bodyPr rtlCol="0"/>
          <a:lstStyle/>
          <a:p>
            <a:pPr rtl="0"/>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pPr rtl="0"/>
            <a:fld id="{8664C608-40B1-4030-A28D-5B74BC98ADCE}" type="datetimeFigureOut">
              <a:rPr lang="en-US" dirty="0"/>
              <a:t>3/19/2024</a:t>
            </a:fld>
            <a:endParaRPr lang="en-US" dirty="0"/>
          </a:p>
        </p:txBody>
      </p:sp>
      <p:sp>
        <p:nvSpPr>
          <p:cNvPr id="5" name="Alt Bilgi Yer Tutucusu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pPr rtl="0"/>
            <a:endParaRPr lang="en-US" dirty="0"/>
          </a:p>
        </p:txBody>
      </p:sp>
      <p:grpSp>
        <p:nvGrpSpPr>
          <p:cNvPr id="7" name="Gr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ayt Numarası Yer Tutucusu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rtl="0"/>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r>
              <a:rPr lang="en-US" sz="4000" err="1">
                <a:ea typeface="+mj-lt"/>
                <a:cs typeface="+mj-lt"/>
              </a:rPr>
              <a:t>İlişkisel</a:t>
            </a:r>
            <a:r>
              <a:rPr lang="en-US" sz="4000" dirty="0">
                <a:ea typeface="+mj-lt"/>
                <a:cs typeface="+mj-lt"/>
              </a:rPr>
              <a:t> </a:t>
            </a:r>
            <a:r>
              <a:rPr lang="en-US" sz="4000" err="1">
                <a:ea typeface="+mj-lt"/>
                <a:cs typeface="+mj-lt"/>
              </a:rPr>
              <a:t>ve</a:t>
            </a:r>
            <a:r>
              <a:rPr lang="en-US" sz="4000" dirty="0">
                <a:ea typeface="+mj-lt"/>
                <a:cs typeface="+mj-lt"/>
              </a:rPr>
              <a:t> </a:t>
            </a:r>
            <a:r>
              <a:rPr lang="en-US" sz="4000" err="1">
                <a:ea typeface="+mj-lt"/>
                <a:cs typeface="+mj-lt"/>
              </a:rPr>
              <a:t>İlişkisel</a:t>
            </a:r>
            <a:r>
              <a:rPr lang="en-US" sz="4000">
                <a:ea typeface="+mj-lt"/>
                <a:cs typeface="+mj-lt"/>
              </a:rPr>
              <a:t> Olmayan (NoSQL) Veri Tabanı</a:t>
            </a:r>
            <a:endParaRPr lang="tr-TR" sz="4000"/>
          </a:p>
          <a:p>
            <a:r>
              <a:rPr lang="en-US" sz="4000" err="1">
                <a:ea typeface="+mj-lt"/>
                <a:cs typeface="+mj-lt"/>
              </a:rPr>
              <a:t>Sistemleri</a:t>
            </a:r>
            <a:r>
              <a:rPr lang="en-US" sz="4000" dirty="0">
                <a:ea typeface="+mj-lt"/>
                <a:cs typeface="+mj-lt"/>
              </a:rPr>
              <a:t> </a:t>
            </a:r>
            <a:r>
              <a:rPr lang="en-US" sz="4000" err="1">
                <a:ea typeface="+mj-lt"/>
                <a:cs typeface="+mj-lt"/>
              </a:rPr>
              <a:t>Mimari</a:t>
            </a:r>
            <a:r>
              <a:rPr lang="en-US" sz="4000" dirty="0">
                <a:ea typeface="+mj-lt"/>
                <a:cs typeface="+mj-lt"/>
              </a:rPr>
              <a:t> </a:t>
            </a:r>
            <a:r>
              <a:rPr lang="en-US" sz="4000" err="1">
                <a:ea typeface="+mj-lt"/>
                <a:cs typeface="+mj-lt"/>
              </a:rPr>
              <a:t>Performansının</a:t>
            </a:r>
            <a:r>
              <a:rPr lang="en-US" sz="4000" dirty="0">
                <a:ea typeface="+mj-lt"/>
                <a:cs typeface="+mj-lt"/>
              </a:rPr>
              <a:t> </a:t>
            </a:r>
            <a:r>
              <a:rPr lang="en-US" sz="4000" err="1">
                <a:ea typeface="+mj-lt"/>
                <a:cs typeface="+mj-lt"/>
              </a:rPr>
              <a:t>Yönetim</a:t>
            </a:r>
            <a:r>
              <a:rPr lang="en-US" sz="4000" dirty="0">
                <a:ea typeface="+mj-lt"/>
                <a:cs typeface="+mj-lt"/>
              </a:rPr>
              <a:t> </a:t>
            </a:r>
            <a:r>
              <a:rPr lang="en-US" sz="4000" err="1">
                <a:ea typeface="+mj-lt"/>
                <a:cs typeface="+mj-lt"/>
              </a:rPr>
              <a:t>Bilişim</a:t>
            </a:r>
            <a:endParaRPr lang="en-US" sz="4000"/>
          </a:p>
          <a:p>
            <a:r>
              <a:rPr lang="en-US" sz="4000" err="1">
                <a:ea typeface="+mj-lt"/>
                <a:cs typeface="+mj-lt"/>
              </a:rPr>
              <a:t>Sistemleri</a:t>
            </a:r>
            <a:r>
              <a:rPr lang="en-US" sz="4000" dirty="0">
                <a:ea typeface="+mj-lt"/>
                <a:cs typeface="+mj-lt"/>
              </a:rPr>
              <a:t> </a:t>
            </a:r>
            <a:r>
              <a:rPr lang="en-US" sz="4000" err="1">
                <a:ea typeface="+mj-lt"/>
                <a:cs typeface="+mj-lt"/>
              </a:rPr>
              <a:t>Kapsamında</a:t>
            </a:r>
            <a:r>
              <a:rPr lang="en-US" sz="4000" dirty="0">
                <a:ea typeface="+mj-lt"/>
                <a:cs typeface="+mj-lt"/>
              </a:rPr>
              <a:t> </a:t>
            </a:r>
            <a:r>
              <a:rPr lang="en-US" sz="4000" err="1">
                <a:ea typeface="+mj-lt"/>
                <a:cs typeface="+mj-lt"/>
              </a:rPr>
              <a:t>İncelenmesi</a:t>
            </a:r>
            <a:endParaRPr lang="en-US" sz="4000"/>
          </a:p>
        </p:txBody>
      </p:sp>
      <p:sp>
        <p:nvSpPr>
          <p:cNvPr id="3" name="Alt Başlık 2"/>
          <p:cNvSpPr>
            <a:spLocks noGrp="1"/>
          </p:cNvSpPr>
          <p:nvPr>
            <p:ph type="subTitle" idx="1"/>
          </p:nvPr>
        </p:nvSpPr>
        <p:spPr/>
        <p:txBody>
          <a:bodyPr vert="horz" lIns="91440" tIns="45720" rIns="91440" bIns="45720" rtlCol="0" anchor="t">
            <a:normAutofit/>
          </a:bodyPr>
          <a:lstStyle/>
          <a:p>
            <a:r>
              <a:rPr lang="en-US" dirty="0" err="1"/>
              <a:t>Hazırlayan:SehaBozkuş</a:t>
            </a:r>
          </a:p>
        </p:txBody>
      </p:sp>
    </p:spTree>
    <p:extLst>
      <p:ext uri="{BB962C8B-B14F-4D97-AF65-F5344CB8AC3E}">
        <p14:creationId xmlns:p14="http://schemas.microsoft.com/office/powerpoint/2010/main" val="387934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F7B01A-1059-6BE6-884C-CA6BF7BAC86E}"/>
              </a:ext>
            </a:extLst>
          </p:cNvPr>
          <p:cNvSpPr>
            <a:spLocks noGrp="1"/>
          </p:cNvSpPr>
          <p:nvPr>
            <p:ph type="title"/>
          </p:nvPr>
        </p:nvSpPr>
        <p:spPr>
          <a:xfrm>
            <a:off x="1069848" y="484632"/>
            <a:ext cx="10058400" cy="880475"/>
          </a:xfrm>
        </p:spPr>
        <p:txBody>
          <a:bodyPr/>
          <a:lstStyle/>
          <a:p>
            <a:r>
              <a:rPr lang="tr-TR" dirty="0"/>
              <a:t>özet</a:t>
            </a:r>
          </a:p>
        </p:txBody>
      </p:sp>
      <p:sp>
        <p:nvSpPr>
          <p:cNvPr id="3" name="İçerik Yer Tutucusu 2">
            <a:extLst>
              <a:ext uri="{FF2B5EF4-FFF2-40B4-BE49-F238E27FC236}">
                <a16:creationId xmlns:a16="http://schemas.microsoft.com/office/drawing/2014/main" id="{4CCD221F-3507-C2D1-568C-84686BCCE26F}"/>
              </a:ext>
            </a:extLst>
          </p:cNvPr>
          <p:cNvSpPr>
            <a:spLocks noGrp="1"/>
          </p:cNvSpPr>
          <p:nvPr>
            <p:ph idx="1"/>
          </p:nvPr>
        </p:nvSpPr>
        <p:spPr>
          <a:xfrm>
            <a:off x="1069848" y="1414626"/>
            <a:ext cx="10058400" cy="4757574"/>
          </a:xfrm>
        </p:spPr>
        <p:txBody>
          <a:bodyPr vert="horz" lIns="91440" tIns="45720" rIns="91440" bIns="45720" rtlCol="0" anchor="t">
            <a:noAutofit/>
          </a:bodyPr>
          <a:lstStyle/>
          <a:p>
            <a:r>
              <a:rPr lang="tr-TR" sz="2400" dirty="0">
                <a:ea typeface="+mn-lt"/>
                <a:cs typeface="+mn-lt"/>
              </a:rPr>
              <a:t>Günümüzde, </a:t>
            </a:r>
            <a:r>
              <a:rPr lang="tr-TR" sz="2400" dirty="0" err="1">
                <a:ea typeface="+mn-lt"/>
                <a:cs typeface="+mn-lt"/>
              </a:rPr>
              <a:t>veritabanları</a:t>
            </a:r>
            <a:r>
              <a:rPr lang="tr-TR" sz="2400" dirty="0">
                <a:ea typeface="+mn-lt"/>
                <a:cs typeface="+mn-lt"/>
              </a:rPr>
              <a:t> veri bolluğunun yönetimi ve veri tutarlılığının sağlanması açısından kritik bir rol oynamaktadır. Veri entegrasyonu, verilere kolay erişim, düzenleme ve paylaşım gibi çeşitli avantajlar sunar. Veri depolama sürecinde yaygın olarak tercih edilen bir yaklaşım, verilerin uygulama modeline yakın bir yapıda saklanmasıdır. Bu çalışma, yönetim bilişim sistemleri bağlamında ilişkisel ve ilişkisel olmayan (</a:t>
            </a:r>
            <a:r>
              <a:rPr lang="tr-TR" sz="2400" dirty="0" err="1">
                <a:ea typeface="+mn-lt"/>
                <a:cs typeface="+mn-lt"/>
              </a:rPr>
              <a:t>NoSQL</a:t>
            </a:r>
            <a:r>
              <a:rPr lang="tr-TR" sz="2400" dirty="0">
                <a:ea typeface="+mn-lt"/>
                <a:cs typeface="+mn-lt"/>
              </a:rPr>
              <a:t>) </a:t>
            </a:r>
            <a:r>
              <a:rPr lang="tr-TR" sz="2400" dirty="0" err="1">
                <a:ea typeface="+mn-lt"/>
                <a:cs typeface="+mn-lt"/>
              </a:rPr>
              <a:t>veritabanı</a:t>
            </a:r>
            <a:r>
              <a:rPr lang="tr-TR" sz="2400" dirty="0">
                <a:ea typeface="+mn-lt"/>
                <a:cs typeface="+mn-lt"/>
              </a:rPr>
              <a:t> sistemlerinin incelenmesine odaklanmaktadır. İncelenen özellikler doğrultusunda, </a:t>
            </a:r>
            <a:r>
              <a:rPr lang="tr-TR" sz="2400" dirty="0" err="1">
                <a:ea typeface="+mn-lt"/>
                <a:cs typeface="+mn-lt"/>
              </a:rPr>
              <a:t>veritabanı</a:t>
            </a:r>
            <a:r>
              <a:rPr lang="tr-TR" sz="2400" dirty="0">
                <a:ea typeface="+mn-lt"/>
                <a:cs typeface="+mn-lt"/>
              </a:rPr>
              <a:t> modelinin seçimi ve performans ölçütlerinin belirlenmesiyle birlikte, </a:t>
            </a:r>
            <a:r>
              <a:rPr lang="tr-TR" sz="2400" dirty="0" err="1">
                <a:ea typeface="+mn-lt"/>
                <a:cs typeface="+mn-lt"/>
              </a:rPr>
              <a:t>veritabanlarının</a:t>
            </a:r>
            <a:r>
              <a:rPr lang="tr-TR" sz="2400" dirty="0">
                <a:ea typeface="+mn-lt"/>
                <a:cs typeface="+mn-lt"/>
              </a:rPr>
              <a:t> avantajları, dezavantajları ve uygun yapının oluşturulması konuları ele alınmıştır. İlişkisel </a:t>
            </a:r>
            <a:r>
              <a:rPr lang="tr-TR" sz="2400" dirty="0" err="1">
                <a:ea typeface="+mn-lt"/>
                <a:cs typeface="+mn-lt"/>
              </a:rPr>
              <a:t>veritabanları</a:t>
            </a:r>
            <a:r>
              <a:rPr lang="tr-TR" sz="2400" dirty="0">
                <a:ea typeface="+mn-lt"/>
                <a:cs typeface="+mn-lt"/>
              </a:rPr>
              <a:t> ile dağıtık </a:t>
            </a:r>
            <a:r>
              <a:rPr lang="tr-TR" sz="2400" dirty="0" err="1">
                <a:ea typeface="+mn-lt"/>
                <a:cs typeface="+mn-lt"/>
              </a:rPr>
              <a:t>veritabanlarının</a:t>
            </a:r>
            <a:r>
              <a:rPr lang="tr-TR" sz="2400" dirty="0">
                <a:ea typeface="+mn-lt"/>
                <a:cs typeface="+mn-lt"/>
              </a:rPr>
              <a:t> performansı da karşılaştırmalı bir şekilde değerlendirilmiştir. Çalışmanın sonuç bölümünde, </a:t>
            </a:r>
            <a:r>
              <a:rPr lang="tr-TR" sz="2400" dirty="0" err="1">
                <a:ea typeface="+mn-lt"/>
                <a:cs typeface="+mn-lt"/>
              </a:rPr>
              <a:t>veritabanlarının</a:t>
            </a:r>
            <a:r>
              <a:rPr lang="tr-TR" sz="2400" dirty="0">
                <a:ea typeface="+mn-lt"/>
                <a:cs typeface="+mn-lt"/>
              </a:rPr>
              <a:t> yapıları karşılaştırmalı bir şekilde incelenmiş ve elde edilen sonuçlar ve öneriler sunulmuştur.</a:t>
            </a:r>
            <a:endParaRPr lang="tr-TR" sz="2400" dirty="0"/>
          </a:p>
        </p:txBody>
      </p:sp>
    </p:spTree>
    <p:extLst>
      <p:ext uri="{BB962C8B-B14F-4D97-AF65-F5344CB8AC3E}">
        <p14:creationId xmlns:p14="http://schemas.microsoft.com/office/powerpoint/2010/main" val="2504467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hşap Türü">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0</TotalTime>
  <Words>0</Words>
  <Application>Microsoft Office PowerPoint</Application>
  <PresentationFormat>Geniş ekran</PresentationFormat>
  <Paragraphs>0</Paragraphs>
  <Slides>2</Slides>
  <Notes>0</Notes>
  <HiddenSlides>0</HiddenSlides>
  <MMClips>0</MMClips>
  <ScaleCrop>false</ScaleCrop>
  <HeadingPairs>
    <vt:vector size="4" baseType="variant">
      <vt:variant>
        <vt:lpstr>Tema</vt:lpstr>
      </vt:variant>
      <vt:variant>
        <vt:i4>1</vt:i4>
      </vt:variant>
      <vt:variant>
        <vt:lpstr>Slayt Başlıkları</vt:lpstr>
      </vt:variant>
      <vt:variant>
        <vt:i4>2</vt:i4>
      </vt:variant>
    </vt:vector>
  </HeadingPairs>
  <TitlesOfParts>
    <vt:vector size="3" baseType="lpstr">
      <vt:lpstr>Ahşap Türü</vt:lpstr>
      <vt:lpstr>İlişkisel ve İlişkisel Olmayan (NoSQL) Veri Tabanı Sistemleri Mimari Performansının Yönetim Bilişim Sistemleri Kapsamında İncelenmesi</vt:lpstr>
      <vt:lpstr>özet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29</cp:revision>
  <dcterms:created xsi:type="dcterms:W3CDTF">2024-03-19T14:33:18Z</dcterms:created>
  <dcterms:modified xsi:type="dcterms:W3CDTF">2024-03-19T14:36:46Z</dcterms:modified>
</cp:coreProperties>
</file>