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4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4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5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5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9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0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0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0" name="CustomShape 1" hidden="1"/>
          <p:cNvSpPr/>
          <p:nvPr/>
        </p:nvSpPr>
        <p:spPr>
          <a:xfrm>
            <a:off x="0" y="6705720"/>
            <a:ext cx="9143280" cy="151560"/>
          </a:xfrm>
          <a:prstGeom prst="rect">
            <a:avLst/>
          </a:prstGeom>
          <a:solidFill>
            <a:srgbClr val="ffffff"/>
          </a:solidFill>
          <a:ln w="9360">
            <a:noFill/>
          </a:ln>
        </p:spPr>
        <p:style>
          <a:lnRef idx="0"/>
          <a:fillRef idx="0"/>
          <a:effectRef idx="0"/>
          <a:fontRef idx="minor"/>
        </p:style>
      </p:sp>
      <p:sp>
        <p:nvSpPr>
          <p:cNvPr id="1" name="CustomShape 2" hidden="1"/>
          <p:cNvSpPr/>
          <p:nvPr/>
        </p:nvSpPr>
        <p:spPr>
          <a:xfrm>
            <a:off x="0" y="0"/>
            <a:ext cx="9143280" cy="1392480"/>
          </a:xfrm>
          <a:prstGeom prst="rect">
            <a:avLst/>
          </a:prstGeom>
          <a:solidFill>
            <a:srgbClr val="ffffff"/>
          </a:solidFill>
          <a:ln w="9360">
            <a:noFill/>
          </a:ln>
        </p:spPr>
        <p:style>
          <a:lnRef idx="0"/>
          <a:fillRef idx="0"/>
          <a:effectRef idx="0"/>
          <a:fontRef idx="minor"/>
        </p:style>
      </p:sp>
      <p:sp>
        <p:nvSpPr>
          <p:cNvPr id="2" name="CustomShape 3" hidden="1"/>
          <p:cNvSpPr/>
          <p:nvPr/>
        </p:nvSpPr>
        <p:spPr>
          <a:xfrm>
            <a:off x="0" y="0"/>
            <a:ext cx="151560" cy="6857280"/>
          </a:xfrm>
          <a:prstGeom prst="rect">
            <a:avLst/>
          </a:prstGeom>
          <a:solidFill>
            <a:srgbClr val="ffffff"/>
          </a:solidFill>
          <a:ln w="9360">
            <a:noFill/>
          </a:ln>
        </p:spPr>
        <p:style>
          <a:lnRef idx="0"/>
          <a:fillRef idx="0"/>
          <a:effectRef idx="0"/>
          <a:fontRef idx="minor"/>
        </p:style>
      </p:sp>
      <p:sp>
        <p:nvSpPr>
          <p:cNvPr id="3" name="CustomShape 4" hidden="1"/>
          <p:cNvSpPr/>
          <p:nvPr/>
        </p:nvSpPr>
        <p:spPr>
          <a:xfrm>
            <a:off x="8991720" y="0"/>
            <a:ext cx="151560" cy="6857280"/>
          </a:xfrm>
          <a:prstGeom prst="rect">
            <a:avLst/>
          </a:prstGeom>
          <a:solidFill>
            <a:srgbClr val="ffffff"/>
          </a:solidFill>
          <a:ln w="9360">
            <a:noFill/>
          </a:ln>
        </p:spPr>
        <p:style>
          <a:lnRef idx="0"/>
          <a:fillRef idx="0"/>
          <a:effectRef idx="0"/>
          <a:fontRef idx="minor"/>
        </p:style>
      </p:sp>
      <p:sp>
        <p:nvSpPr>
          <p:cNvPr id="4" name="CustomShape 5" hidden="1"/>
          <p:cNvSpPr/>
          <p:nvPr/>
        </p:nvSpPr>
        <p:spPr>
          <a:xfrm>
            <a:off x="149400" y="6388560"/>
            <a:ext cx="8832240" cy="308880"/>
          </a:xfrm>
          <a:prstGeom prst="rect">
            <a:avLst/>
          </a:prstGeom>
          <a:solidFill>
            <a:schemeClr val="accent3"/>
          </a:solidFill>
          <a:ln w="9360">
            <a:noFill/>
          </a:ln>
        </p:spPr>
        <p:style>
          <a:lnRef idx="0"/>
          <a:fillRef idx="0"/>
          <a:effectRef idx="0"/>
          <a:fontRef idx="minor"/>
        </p:style>
      </p:sp>
      <p:sp>
        <p:nvSpPr>
          <p:cNvPr id="5" name="CustomShape 6" hidden="1"/>
          <p:cNvSpPr/>
          <p:nvPr/>
        </p:nvSpPr>
        <p:spPr>
          <a:xfrm>
            <a:off x="152280" y="155520"/>
            <a:ext cx="8832240" cy="6546240"/>
          </a:xfrm>
          <a:prstGeom prst="rect">
            <a:avLst/>
          </a:prstGeom>
          <a:noFill/>
          <a:ln w="9360">
            <a:solidFill>
              <a:schemeClr val="accent3">
                <a:shade val="75000"/>
              </a:schemeClr>
            </a:solidFill>
            <a:miter/>
          </a:ln>
        </p:spPr>
        <p:style>
          <a:lnRef idx="0"/>
          <a:fillRef idx="0"/>
          <a:effectRef idx="0"/>
          <a:fontRef idx="minor"/>
        </p:style>
      </p:sp>
      <p:sp>
        <p:nvSpPr>
          <p:cNvPr id="6" name="Line 7"/>
          <p:cNvSpPr/>
          <p:nvPr/>
        </p:nvSpPr>
        <p:spPr>
          <a:xfrm>
            <a:off x="152280" y="1276560"/>
            <a:ext cx="8832960" cy="360"/>
          </a:xfrm>
          <a:prstGeom prst="line">
            <a:avLst/>
          </a:prstGeom>
          <a:ln cap="rnd" w="9360">
            <a:solidFill>
              <a:schemeClr val="accent3">
                <a:shade val="75000"/>
              </a:schemeClr>
            </a:solidFill>
            <a:custDash>
              <a:ds d="500000" sp="100000"/>
            </a:custDash>
            <a:round/>
          </a:ln>
        </p:spPr>
        <p:style>
          <a:lnRef idx="0"/>
          <a:fillRef idx="0"/>
          <a:effectRef idx="0"/>
          <a:fontRef idx="minor"/>
        </p:style>
      </p:sp>
      <p:sp>
        <p:nvSpPr>
          <p:cNvPr id="7" name="CustomShape 8" hidden="1"/>
          <p:cNvSpPr/>
          <p:nvPr/>
        </p:nvSpPr>
        <p:spPr>
          <a:xfrm>
            <a:off x="4267080" y="956160"/>
            <a:ext cx="608760" cy="60876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4361760" y="1050480"/>
            <a:ext cx="419760" cy="41976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0" y="6705720"/>
            <a:ext cx="9143280" cy="151560"/>
          </a:xfrm>
          <a:prstGeom prst="rect">
            <a:avLst/>
          </a:prstGeom>
          <a:solidFill>
            <a:srgbClr val="ffffff"/>
          </a:solidFill>
          <a:ln w="9360">
            <a:noFill/>
          </a:ln>
        </p:spPr>
        <p:style>
          <a:lnRef idx="0"/>
          <a:fillRef idx="0"/>
          <a:effectRef idx="0"/>
          <a:fontRef idx="minor"/>
        </p:style>
      </p:sp>
      <p:sp>
        <p:nvSpPr>
          <p:cNvPr id="10" name="CustomShape 11"/>
          <p:cNvSpPr/>
          <p:nvPr/>
        </p:nvSpPr>
        <p:spPr>
          <a:xfrm>
            <a:off x="8991720" y="2880"/>
            <a:ext cx="151560" cy="6857280"/>
          </a:xfrm>
          <a:prstGeom prst="rect">
            <a:avLst/>
          </a:prstGeom>
          <a:solidFill>
            <a:srgbClr val="ffffff"/>
          </a:solidFill>
          <a:ln w="9360">
            <a:noFill/>
          </a:ln>
        </p:spPr>
        <p:style>
          <a:lnRef idx="0"/>
          <a:fillRef idx="0"/>
          <a:effectRef idx="0"/>
          <a:fontRef idx="minor"/>
        </p:style>
      </p:sp>
      <p:sp>
        <p:nvSpPr>
          <p:cNvPr id="11" name="CustomShape 12"/>
          <p:cNvSpPr/>
          <p:nvPr/>
        </p:nvSpPr>
        <p:spPr>
          <a:xfrm>
            <a:off x="0" y="0"/>
            <a:ext cx="151560" cy="6857280"/>
          </a:xfrm>
          <a:prstGeom prst="rect">
            <a:avLst/>
          </a:prstGeom>
          <a:solidFill>
            <a:srgbClr val="ffffff"/>
          </a:solidFill>
          <a:ln w="9360">
            <a:noFill/>
          </a:ln>
        </p:spPr>
        <p:style>
          <a:lnRef idx="0"/>
          <a:fillRef idx="0"/>
          <a:effectRef idx="0"/>
          <a:fontRef idx="minor"/>
        </p:style>
      </p:sp>
      <p:sp>
        <p:nvSpPr>
          <p:cNvPr id="12" name="CustomShape 13"/>
          <p:cNvSpPr/>
          <p:nvPr/>
        </p:nvSpPr>
        <p:spPr>
          <a:xfrm>
            <a:off x="0" y="0"/>
            <a:ext cx="9143280" cy="2513880"/>
          </a:xfrm>
          <a:prstGeom prst="rect">
            <a:avLst/>
          </a:prstGeom>
          <a:solidFill>
            <a:srgbClr val="ffffff"/>
          </a:solidFill>
          <a:ln w="9360">
            <a:noFill/>
          </a:ln>
        </p:spPr>
        <p:style>
          <a:lnRef idx="0"/>
          <a:fillRef idx="0"/>
          <a:effectRef idx="0"/>
          <a:fontRef idx="minor"/>
        </p:style>
      </p:sp>
      <p:sp>
        <p:nvSpPr>
          <p:cNvPr id="13" name="CustomShape 14"/>
          <p:cNvSpPr/>
          <p:nvPr/>
        </p:nvSpPr>
        <p:spPr>
          <a:xfrm>
            <a:off x="146160" y="6391800"/>
            <a:ext cx="8832240" cy="308880"/>
          </a:xfrm>
          <a:prstGeom prst="rect">
            <a:avLst/>
          </a:prstGeom>
          <a:solidFill>
            <a:schemeClr val="accent3"/>
          </a:solidFill>
          <a:ln w="9360">
            <a:noFill/>
          </a:ln>
        </p:spPr>
        <p:style>
          <a:lnRef idx="0"/>
          <a:fillRef idx="0"/>
          <a:effectRef idx="0"/>
          <a:fontRef idx="minor"/>
        </p:style>
      </p:sp>
      <p:sp>
        <p:nvSpPr>
          <p:cNvPr id="14" name="Line 15"/>
          <p:cNvSpPr/>
          <p:nvPr/>
        </p:nvSpPr>
        <p:spPr>
          <a:xfrm>
            <a:off x="155160" y="2419920"/>
            <a:ext cx="8833320" cy="360"/>
          </a:xfrm>
          <a:prstGeom prst="line">
            <a:avLst/>
          </a:prstGeom>
          <a:ln cap="rnd" w="11520">
            <a:solidFill>
              <a:schemeClr val="accent3">
                <a:shade val="75000"/>
              </a:schemeClr>
            </a:solidFill>
            <a:custDash>
              <a:ds d="300000" sp="100000"/>
            </a:custDash>
            <a:round/>
          </a:ln>
        </p:spPr>
        <p:style>
          <a:lnRef idx="0"/>
          <a:fillRef idx="0"/>
          <a:effectRef idx="0"/>
          <a:fontRef idx="minor"/>
        </p:style>
      </p:sp>
      <p:sp>
        <p:nvSpPr>
          <p:cNvPr id="15" name="CustomShape 16"/>
          <p:cNvSpPr/>
          <p:nvPr/>
        </p:nvSpPr>
        <p:spPr>
          <a:xfrm>
            <a:off x="152280" y="152280"/>
            <a:ext cx="8832240" cy="6546240"/>
          </a:xfrm>
          <a:prstGeom prst="rect">
            <a:avLst/>
          </a:prstGeom>
          <a:noFill/>
          <a:ln w="9360">
            <a:solidFill>
              <a:schemeClr val="accent3">
                <a:shade val="75000"/>
              </a:schemeClr>
            </a:solidFill>
            <a:miter/>
          </a:ln>
        </p:spPr>
        <p:style>
          <a:lnRef idx="0"/>
          <a:fillRef idx="0"/>
          <a:effectRef idx="0"/>
          <a:fontRef idx="minor"/>
        </p:style>
      </p:sp>
      <p:sp>
        <p:nvSpPr>
          <p:cNvPr id="16" name="CustomShape 17"/>
          <p:cNvSpPr/>
          <p:nvPr/>
        </p:nvSpPr>
        <p:spPr>
          <a:xfrm>
            <a:off x="4267080" y="2115360"/>
            <a:ext cx="608760" cy="60876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a:off x="4361760" y="2209680"/>
            <a:ext cx="419760" cy="41976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18" name="PlaceHolder 19"/>
          <p:cNvSpPr>
            <a:spLocks noGrp="1"/>
          </p:cNvSpPr>
          <p:nvPr>
            <p:ph type="title"/>
          </p:nvPr>
        </p:nvSpPr>
        <p:spPr>
          <a:xfrm>
            <a:off x="301680" y="228600"/>
            <a:ext cx="8533800" cy="75816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9" name="PlaceHolder 2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5d1d7"/>
        </a:solidFill>
      </p:bgPr>
    </p:bg>
    <p:spTree>
      <p:nvGrpSpPr>
        <p:cNvPr id="1" name=""/>
        <p:cNvGrpSpPr/>
        <p:nvPr/>
      </p:nvGrpSpPr>
      <p:grpSpPr>
        <a:xfrm>
          <a:off x="0" y="0"/>
          <a:ext cx="0" cy="0"/>
          <a:chOff x="0" y="0"/>
          <a:chExt cx="0" cy="0"/>
        </a:xfrm>
      </p:grpSpPr>
      <p:sp>
        <p:nvSpPr>
          <p:cNvPr id="56" name="CustomShape 1"/>
          <p:cNvSpPr/>
          <p:nvPr/>
        </p:nvSpPr>
        <p:spPr>
          <a:xfrm>
            <a:off x="0" y="6705720"/>
            <a:ext cx="9143280" cy="151560"/>
          </a:xfrm>
          <a:prstGeom prst="rect">
            <a:avLst/>
          </a:prstGeom>
          <a:solidFill>
            <a:srgbClr val="ffffff"/>
          </a:solidFill>
          <a:ln w="9360">
            <a:noFill/>
          </a:ln>
        </p:spPr>
        <p:style>
          <a:lnRef idx="0"/>
          <a:fillRef idx="0"/>
          <a:effectRef idx="0"/>
          <a:fontRef idx="minor"/>
        </p:style>
      </p:sp>
      <p:sp>
        <p:nvSpPr>
          <p:cNvPr id="57" name="CustomShape 2"/>
          <p:cNvSpPr/>
          <p:nvPr/>
        </p:nvSpPr>
        <p:spPr>
          <a:xfrm>
            <a:off x="0" y="0"/>
            <a:ext cx="9143280" cy="1392480"/>
          </a:xfrm>
          <a:prstGeom prst="rect">
            <a:avLst/>
          </a:prstGeom>
          <a:solidFill>
            <a:srgbClr val="ffffff"/>
          </a:solidFill>
          <a:ln w="9360">
            <a:noFill/>
          </a:ln>
        </p:spPr>
        <p:style>
          <a:lnRef idx="0"/>
          <a:fillRef idx="0"/>
          <a:effectRef idx="0"/>
          <a:fontRef idx="minor"/>
        </p:style>
      </p:sp>
      <p:sp>
        <p:nvSpPr>
          <p:cNvPr id="58" name="CustomShape 3"/>
          <p:cNvSpPr/>
          <p:nvPr/>
        </p:nvSpPr>
        <p:spPr>
          <a:xfrm>
            <a:off x="0" y="0"/>
            <a:ext cx="151560" cy="6857280"/>
          </a:xfrm>
          <a:prstGeom prst="rect">
            <a:avLst/>
          </a:prstGeom>
          <a:solidFill>
            <a:srgbClr val="ffffff"/>
          </a:solidFill>
          <a:ln w="9360">
            <a:noFill/>
          </a:ln>
        </p:spPr>
        <p:style>
          <a:lnRef idx="0"/>
          <a:fillRef idx="0"/>
          <a:effectRef idx="0"/>
          <a:fontRef idx="minor"/>
        </p:style>
      </p:sp>
      <p:sp>
        <p:nvSpPr>
          <p:cNvPr id="59" name="CustomShape 4"/>
          <p:cNvSpPr/>
          <p:nvPr/>
        </p:nvSpPr>
        <p:spPr>
          <a:xfrm>
            <a:off x="8991720" y="0"/>
            <a:ext cx="151560" cy="6857280"/>
          </a:xfrm>
          <a:prstGeom prst="rect">
            <a:avLst/>
          </a:prstGeom>
          <a:solidFill>
            <a:srgbClr val="ffffff"/>
          </a:solidFill>
          <a:ln w="9360">
            <a:noFill/>
          </a:ln>
        </p:spPr>
        <p:style>
          <a:lnRef idx="0"/>
          <a:fillRef idx="0"/>
          <a:effectRef idx="0"/>
          <a:fontRef idx="minor"/>
        </p:style>
      </p:sp>
      <p:sp>
        <p:nvSpPr>
          <p:cNvPr id="60" name="CustomShape 5"/>
          <p:cNvSpPr/>
          <p:nvPr/>
        </p:nvSpPr>
        <p:spPr>
          <a:xfrm>
            <a:off x="149400" y="6388560"/>
            <a:ext cx="8832240" cy="308880"/>
          </a:xfrm>
          <a:prstGeom prst="rect">
            <a:avLst/>
          </a:prstGeom>
          <a:solidFill>
            <a:schemeClr val="accent3"/>
          </a:solidFill>
          <a:ln w="9360">
            <a:noFill/>
          </a:ln>
        </p:spPr>
        <p:style>
          <a:lnRef idx="0"/>
          <a:fillRef idx="0"/>
          <a:effectRef idx="0"/>
          <a:fontRef idx="minor"/>
        </p:style>
      </p:sp>
      <p:sp>
        <p:nvSpPr>
          <p:cNvPr id="61" name="CustomShape 6"/>
          <p:cNvSpPr/>
          <p:nvPr/>
        </p:nvSpPr>
        <p:spPr>
          <a:xfrm>
            <a:off x="152280" y="155520"/>
            <a:ext cx="8832240" cy="6546240"/>
          </a:xfrm>
          <a:prstGeom prst="rect">
            <a:avLst/>
          </a:prstGeom>
          <a:noFill/>
          <a:ln w="9360">
            <a:solidFill>
              <a:schemeClr val="accent3">
                <a:shade val="75000"/>
              </a:schemeClr>
            </a:solidFill>
            <a:miter/>
          </a:ln>
        </p:spPr>
        <p:style>
          <a:lnRef idx="0"/>
          <a:fillRef idx="0"/>
          <a:effectRef idx="0"/>
          <a:fontRef idx="minor"/>
        </p:style>
      </p:sp>
      <p:sp>
        <p:nvSpPr>
          <p:cNvPr id="62" name="Line 7"/>
          <p:cNvSpPr/>
          <p:nvPr/>
        </p:nvSpPr>
        <p:spPr>
          <a:xfrm>
            <a:off x="152280" y="1276560"/>
            <a:ext cx="8832960" cy="360"/>
          </a:xfrm>
          <a:prstGeom prst="line">
            <a:avLst/>
          </a:prstGeom>
          <a:ln cap="rnd" w="9360">
            <a:solidFill>
              <a:schemeClr val="accent3">
                <a:shade val="75000"/>
              </a:schemeClr>
            </a:solidFill>
            <a:custDash>
              <a:ds d="500000" sp="100000"/>
            </a:custDash>
            <a:round/>
          </a:ln>
        </p:spPr>
        <p:style>
          <a:lnRef idx="0"/>
          <a:fillRef idx="0"/>
          <a:effectRef idx="0"/>
          <a:fontRef idx="minor"/>
        </p:style>
      </p:sp>
      <p:sp>
        <p:nvSpPr>
          <p:cNvPr id="63" name="CustomShape 8"/>
          <p:cNvSpPr/>
          <p:nvPr/>
        </p:nvSpPr>
        <p:spPr>
          <a:xfrm>
            <a:off x="4267080" y="956160"/>
            <a:ext cx="608760" cy="608760"/>
          </a:xfrm>
          <a:prstGeom prst="ellipse">
            <a:avLst/>
          </a:prstGeom>
          <a:solidFill>
            <a:srgbClr val="ffffff"/>
          </a:solidFill>
          <a:ln w="15840">
            <a:noFill/>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4" name="CustomShape 9"/>
          <p:cNvSpPr/>
          <p:nvPr/>
        </p:nvSpPr>
        <p:spPr>
          <a:xfrm>
            <a:off x="4361760" y="1050480"/>
            <a:ext cx="419760" cy="419760"/>
          </a:xfrm>
          <a:prstGeom prst="ellipse">
            <a:avLst/>
          </a:prstGeom>
          <a:solidFill>
            <a:srgbClr val="ffffff"/>
          </a:solidFill>
          <a:ln w="50760">
            <a:solidFill>
              <a:schemeClr val="accent3">
                <a:shade val="75000"/>
              </a:schemeClr>
            </a:solidFill>
            <a:round/>
          </a:ln>
          <a:effectLst>
            <a:outerShdw blurRad="50800" dir="5400000" dist="25400" rotWithShape="0">
              <a:srgbClr val="000000">
                <a:alpha val="35000"/>
              </a:srgbClr>
            </a:outerShdw>
          </a:effectLst>
        </p:spPr>
        <p:style>
          <a:lnRef idx="3">
            <a:schemeClr val="lt1"/>
          </a:lnRef>
          <a:fillRef idx="1">
            <a:schemeClr val="accent1"/>
          </a:fillRef>
          <a:effectRef idx="1">
            <a:schemeClr val="accent1"/>
          </a:effectRef>
          <a:fontRef idx="minor"/>
        </p:style>
      </p:sp>
      <p:sp>
        <p:nvSpPr>
          <p:cNvPr id="65" name="PlaceHolder 10"/>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66"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371600" y="2819520"/>
            <a:ext cx="6400080" cy="175176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320"/>
              </a:spcBef>
            </a:pPr>
            <a:r>
              <a:rPr b="1" lang="en-IN" sz="1600" spc="245" strike="noStrike" cap="all">
                <a:solidFill>
                  <a:srgbClr val="646b86"/>
                </a:solidFill>
                <a:latin typeface="Georgia"/>
              </a:rPr>
              <a:t>Sehajbir Singh</a:t>
            </a:r>
            <a:endParaRPr b="0" lang="en-IN" sz="1600" spc="-1" strike="noStrike">
              <a:latin typeface="Arial"/>
            </a:endParaRPr>
          </a:p>
          <a:p>
            <a:pPr algn="ctr">
              <a:lnSpc>
                <a:spcPct val="100000"/>
              </a:lnSpc>
              <a:spcBef>
                <a:spcPts val="320"/>
              </a:spcBef>
            </a:pPr>
            <a:r>
              <a:rPr b="1" lang="en-IN" sz="1600" spc="245" strike="noStrike" cap="all">
                <a:solidFill>
                  <a:srgbClr val="646b86"/>
                </a:solidFill>
                <a:latin typeface="Georgia"/>
              </a:rPr>
              <a:t>Nayan Gupta</a:t>
            </a:r>
            <a:endParaRPr b="0" lang="en-IN" sz="1600" spc="-1" strike="noStrike">
              <a:latin typeface="Arial"/>
            </a:endParaRPr>
          </a:p>
          <a:p>
            <a:pPr algn="ctr">
              <a:lnSpc>
                <a:spcPct val="100000"/>
              </a:lnSpc>
              <a:spcBef>
                <a:spcPts val="320"/>
              </a:spcBef>
            </a:pPr>
            <a:r>
              <a:rPr b="1" lang="en-IN" sz="1600" spc="245" strike="noStrike" cap="all">
                <a:solidFill>
                  <a:srgbClr val="646b86"/>
                </a:solidFill>
                <a:latin typeface="Georgia"/>
              </a:rPr>
              <a:t>Dikshant Boora</a:t>
            </a:r>
            <a:endParaRPr b="0" lang="en-IN" sz="1600" spc="-1" strike="noStrike">
              <a:latin typeface="Arial"/>
            </a:endParaRPr>
          </a:p>
          <a:p>
            <a:pPr algn="ctr">
              <a:lnSpc>
                <a:spcPct val="100000"/>
              </a:lnSpc>
              <a:spcBef>
                <a:spcPts val="320"/>
              </a:spcBef>
            </a:pPr>
            <a:r>
              <a:rPr b="1" lang="en-IN" sz="1600" spc="245" strike="noStrike" cap="all">
                <a:solidFill>
                  <a:srgbClr val="646b86"/>
                </a:solidFill>
                <a:latin typeface="Georgia"/>
              </a:rPr>
              <a:t>Aryan Munjal</a:t>
            </a:r>
            <a:endParaRPr b="0" lang="en-IN" sz="1600" spc="-1" strike="noStrike">
              <a:latin typeface="Arial"/>
            </a:endParaRPr>
          </a:p>
          <a:p>
            <a:pPr algn="ctr">
              <a:lnSpc>
                <a:spcPct val="100000"/>
              </a:lnSpc>
              <a:spcBef>
                <a:spcPts val="320"/>
              </a:spcBef>
            </a:pPr>
            <a:r>
              <a:rPr b="1" lang="en-IN" sz="1600" spc="245" strike="noStrike" cap="all">
                <a:solidFill>
                  <a:srgbClr val="646b86"/>
                </a:solidFill>
                <a:latin typeface="Georgia"/>
              </a:rPr>
              <a:t>MENTOR-Ankit Goyal</a:t>
            </a:r>
            <a:endParaRPr b="0" lang="en-IN" sz="1600" spc="-1" strike="noStrike">
              <a:latin typeface="Arial"/>
            </a:endParaRPr>
          </a:p>
        </p:txBody>
      </p:sp>
      <p:sp>
        <p:nvSpPr>
          <p:cNvPr id="104" name="CustomShape 2"/>
          <p:cNvSpPr/>
          <p:nvPr/>
        </p:nvSpPr>
        <p:spPr>
          <a:xfrm>
            <a:off x="685800" y="380880"/>
            <a:ext cx="7771680" cy="17517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4200" spc="-1" strike="noStrike">
                <a:solidFill>
                  <a:srgbClr val="d16349"/>
                </a:solidFill>
                <a:latin typeface="Georgia"/>
              </a:rPr>
              <a:t>Team-Friends Forever</a:t>
            </a:r>
            <a:endParaRPr b="0" lang="en-IN" sz="4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01680" y="228600"/>
            <a:ext cx="8533800" cy="7581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IN" sz="3300" spc="-1" strike="noStrike">
                <a:solidFill>
                  <a:srgbClr val="7b9899"/>
                </a:solidFill>
                <a:latin typeface="Georgia"/>
              </a:rPr>
              <a:t>Our Idea:</a:t>
            </a:r>
            <a:endParaRPr b="0" lang="en-IN" sz="3300" spc="-1" strike="noStrike">
              <a:latin typeface="Arial"/>
            </a:endParaRPr>
          </a:p>
        </p:txBody>
      </p:sp>
      <p:sp>
        <p:nvSpPr>
          <p:cNvPr id="106" name="CustomShape 2"/>
          <p:cNvSpPr/>
          <p:nvPr/>
        </p:nvSpPr>
        <p:spPr>
          <a:xfrm>
            <a:off x="301680" y="1527120"/>
            <a:ext cx="8503200" cy="457128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We want to make an app using Java that could calculate result of students in different formats as demanded by individual schools and colleges these days. For Example:</a:t>
            </a:r>
            <a:endParaRPr b="0" lang="en-IN" sz="2700" spc="-1" strike="noStrike">
              <a:latin typeface="Arial"/>
            </a:endParaRPr>
          </a:p>
          <a:p>
            <a:pPr lvl="1" marL="548640" indent="-273600">
              <a:lnSpc>
                <a:spcPct val="100000"/>
              </a:lnSpc>
              <a:spcBef>
                <a:spcPts val="439"/>
              </a:spcBef>
              <a:buClr>
                <a:srgbClr val="ccb400"/>
              </a:buClr>
              <a:buSzPct val="70000"/>
              <a:buFont typeface="Wingdings" charset="2"/>
              <a:buChar char=""/>
            </a:pPr>
            <a:r>
              <a:rPr b="0" lang="en-IN" sz="2200" spc="-1" strike="noStrike">
                <a:solidFill>
                  <a:srgbClr val="646b86"/>
                </a:solidFill>
                <a:latin typeface="Georgia"/>
              </a:rPr>
              <a:t>CGPA</a:t>
            </a:r>
            <a:endParaRPr b="0" lang="en-IN" sz="2200" spc="-1" strike="noStrike">
              <a:latin typeface="Arial"/>
            </a:endParaRPr>
          </a:p>
          <a:p>
            <a:pPr lvl="1" marL="548640" indent="-273600">
              <a:lnSpc>
                <a:spcPct val="100000"/>
              </a:lnSpc>
              <a:spcBef>
                <a:spcPts val="439"/>
              </a:spcBef>
              <a:buClr>
                <a:srgbClr val="ccb400"/>
              </a:buClr>
              <a:buSzPct val="70000"/>
              <a:buFont typeface="Wingdings" charset="2"/>
              <a:buChar char=""/>
            </a:pPr>
            <a:r>
              <a:rPr b="0" lang="en-IN" sz="2200" spc="-1" strike="noStrike">
                <a:solidFill>
                  <a:srgbClr val="646b86"/>
                </a:solidFill>
                <a:latin typeface="Georgia"/>
              </a:rPr>
              <a:t>SGPA</a:t>
            </a:r>
            <a:endParaRPr b="0" lang="en-IN" sz="2200" spc="-1" strike="noStrike">
              <a:latin typeface="Arial"/>
            </a:endParaRPr>
          </a:p>
          <a:p>
            <a:pPr lvl="1" marL="548640" indent="-273600">
              <a:lnSpc>
                <a:spcPct val="100000"/>
              </a:lnSpc>
              <a:spcBef>
                <a:spcPts val="439"/>
              </a:spcBef>
              <a:buClr>
                <a:srgbClr val="ccb400"/>
              </a:buClr>
              <a:buSzPct val="70000"/>
              <a:buFont typeface="Wingdings" charset="2"/>
              <a:buChar char=""/>
            </a:pPr>
            <a:r>
              <a:rPr b="0" lang="en-IN" sz="2200" spc="-1" strike="noStrike">
                <a:solidFill>
                  <a:srgbClr val="646b86"/>
                </a:solidFill>
                <a:latin typeface="Georgia"/>
              </a:rPr>
              <a:t>GPA</a:t>
            </a:r>
            <a:endParaRPr b="0" lang="en-IN" sz="2200" spc="-1" strike="noStrike">
              <a:latin typeface="Arial"/>
            </a:endParaRPr>
          </a:p>
          <a:p>
            <a:pPr lvl="1" marL="548640" indent="-273600">
              <a:lnSpc>
                <a:spcPct val="100000"/>
              </a:lnSpc>
              <a:spcBef>
                <a:spcPts val="439"/>
              </a:spcBef>
              <a:buClr>
                <a:srgbClr val="ccb400"/>
              </a:buClr>
              <a:buSzPct val="70000"/>
              <a:buFont typeface="Wingdings" charset="2"/>
              <a:buChar char=""/>
            </a:pPr>
            <a:r>
              <a:rPr b="0" lang="en-IN" sz="2200" spc="-1" strike="noStrike">
                <a:solidFill>
                  <a:srgbClr val="646b86"/>
                </a:solidFill>
                <a:latin typeface="Georgia"/>
              </a:rPr>
              <a:t>Relative Ranks</a:t>
            </a:r>
            <a:endParaRPr b="0" lang="en-IN" sz="2200" spc="-1" strike="noStrike">
              <a:latin typeface="Arial"/>
            </a:endParaRPr>
          </a:p>
          <a:p>
            <a:pPr lvl="1" marL="548640" indent="-273600">
              <a:lnSpc>
                <a:spcPct val="100000"/>
              </a:lnSpc>
              <a:spcBef>
                <a:spcPts val="439"/>
              </a:spcBef>
              <a:buClr>
                <a:srgbClr val="ccb400"/>
              </a:buClr>
              <a:buSzPct val="70000"/>
              <a:buFont typeface="Wingdings" charset="2"/>
              <a:buChar char=""/>
            </a:pPr>
            <a:r>
              <a:rPr b="0" lang="en-IN" sz="2200" spc="-1" strike="noStrike">
                <a:solidFill>
                  <a:srgbClr val="646b86"/>
                </a:solidFill>
                <a:latin typeface="Georgia"/>
              </a:rPr>
              <a:t>Relative Percentiles </a:t>
            </a:r>
            <a:endParaRPr b="0" lang="en-IN" sz="2200" spc="-1" strike="noStrike">
              <a:latin typeface="Arial"/>
            </a:endParaRPr>
          </a:p>
          <a:p>
            <a:pPr lvl="1" marL="548640" indent="-273600">
              <a:lnSpc>
                <a:spcPct val="100000"/>
              </a:lnSpc>
              <a:spcBef>
                <a:spcPts val="439"/>
              </a:spcBef>
              <a:buClr>
                <a:srgbClr val="ccb400"/>
              </a:buClr>
              <a:buSzPct val="70000"/>
              <a:buFont typeface="Wingdings" charset="2"/>
              <a:buChar char=""/>
            </a:pPr>
            <a:r>
              <a:rPr b="0" lang="en-IN" sz="2200" spc="-1" strike="noStrike">
                <a:solidFill>
                  <a:srgbClr val="646b86"/>
                </a:solidFill>
                <a:latin typeface="Georgia"/>
              </a:rPr>
              <a:t>Absolute Grades</a:t>
            </a:r>
            <a:endParaRPr b="0" lang="en-IN" sz="2200" spc="-1" strike="noStrike">
              <a:latin typeface="Arial"/>
            </a:endParaRPr>
          </a:p>
          <a:p>
            <a:pPr lvl="1" marL="548640" indent="-273600">
              <a:lnSpc>
                <a:spcPct val="100000"/>
              </a:lnSpc>
              <a:spcBef>
                <a:spcPts val="439"/>
              </a:spcBef>
              <a:buClr>
                <a:srgbClr val="ccb400"/>
              </a:buClr>
              <a:buSzPct val="70000"/>
              <a:buFont typeface="Wingdings" charset="2"/>
              <a:buChar char=""/>
            </a:pPr>
            <a:r>
              <a:rPr b="0" lang="en-IN" sz="2200" spc="-1" strike="noStrike">
                <a:solidFill>
                  <a:srgbClr val="646b86"/>
                </a:solidFill>
                <a:latin typeface="Georgia"/>
              </a:rPr>
              <a:t>Relative Grades</a:t>
            </a:r>
            <a:endParaRPr b="0" lang="en-IN" sz="2200" spc="-1" strike="noStrike">
              <a:latin typeface="Arial"/>
            </a:endParaRPr>
          </a:p>
          <a:p>
            <a:pPr lvl="1" marL="548640" indent="-273600">
              <a:lnSpc>
                <a:spcPct val="100000"/>
              </a:lnSpc>
              <a:spcBef>
                <a:spcPts val="439"/>
              </a:spcBef>
              <a:buClr>
                <a:srgbClr val="ccb400"/>
              </a:buClr>
              <a:buSzPct val="70000"/>
              <a:buFont typeface="Wingdings" charset="2"/>
              <a:buChar char=""/>
            </a:pPr>
            <a:r>
              <a:rPr b="0" lang="en-IN" sz="2200" spc="-1" strike="noStrike">
                <a:solidFill>
                  <a:srgbClr val="646b86"/>
                </a:solidFill>
                <a:latin typeface="Georgia"/>
              </a:rPr>
              <a:t>Absolute Percentage</a:t>
            </a:r>
            <a:endParaRPr b="0" lang="en-IN" sz="2200" spc="-1" strike="noStrike">
              <a:latin typeface="Arial"/>
            </a:endParaRPr>
          </a:p>
          <a:p>
            <a:pPr lvl="1" marL="548640" indent="-273600">
              <a:lnSpc>
                <a:spcPct val="100000"/>
              </a:lnSpc>
              <a:spcBef>
                <a:spcPts val="439"/>
              </a:spcBef>
              <a:buClr>
                <a:srgbClr val="ccb400"/>
              </a:buClr>
              <a:buSzPct val="70000"/>
              <a:buFont typeface="Wingdings" charset="2"/>
              <a:buChar char=""/>
            </a:pPr>
            <a:r>
              <a:rPr b="0" lang="en-IN" sz="2200" spc="-1" strike="noStrike">
                <a:solidFill>
                  <a:srgbClr val="646b86"/>
                </a:solidFill>
                <a:latin typeface="Georgia"/>
              </a:rPr>
              <a:t>Relative Percentage, etc</a:t>
            </a:r>
            <a:endParaRPr b="0" lang="en-IN" sz="2200" spc="-1" strike="noStrike">
              <a:latin typeface="Arial"/>
            </a:endParaRPr>
          </a:p>
          <a:p>
            <a:pPr>
              <a:lnSpc>
                <a:spcPct val="100000"/>
              </a:lnSpc>
            </a:pPr>
            <a:endParaRPr b="0" lang="en-IN" sz="22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We want that teachers or office staff should be able to upload a single file in CSV Format containing data of marks corresponding to the SIDs and the Names of the students of a complete branch/class at once. They should get the result of each student at their finger tips. Easy to forward also.</a:t>
            </a:r>
            <a:endParaRPr b="0" lang="en-IN" sz="27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We will also be designing a suitable user interface using Rest API and Android Studio.</a:t>
            </a:r>
            <a:endParaRPr b="0" lang="en-IN" sz="27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Teachers could also upload individual assignment and quiz marks.</a:t>
            </a:r>
            <a:endParaRPr b="0" lang="en-IN" sz="27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Attendance could also be updated of each student using the app.</a:t>
            </a:r>
            <a:endParaRPr b="0" lang="en-IN" sz="27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Working on more innovative ideas!</a:t>
            </a:r>
            <a:endParaRPr b="0" lang="en-IN" sz="2700" spc="-1" strike="noStrike">
              <a:latin typeface="Arial"/>
            </a:endParaRPr>
          </a:p>
          <a:p>
            <a:pPr>
              <a:lnSpc>
                <a:spcPct val="100000"/>
              </a:lnSpc>
              <a:spcBef>
                <a:spcPts val="541"/>
              </a:spcBef>
            </a:pPr>
            <a:endParaRPr b="0" lang="en-IN" sz="2700" spc="-1" strike="noStrike">
              <a:latin typeface="Arial"/>
            </a:endParaRPr>
          </a:p>
          <a:p>
            <a:pPr>
              <a:lnSpc>
                <a:spcPct val="100000"/>
              </a:lnSpc>
            </a:pPr>
            <a:endParaRPr b="0" lang="en-IN" sz="2700" spc="-1" strike="noStrike">
              <a:latin typeface="Arial"/>
            </a:endParaRPr>
          </a:p>
          <a:p>
            <a:pPr>
              <a:lnSpc>
                <a:spcPct val="100000"/>
              </a:lnSpc>
            </a:pPr>
            <a:endParaRPr b="0" lang="en-IN" sz="2700" spc="-1" strike="noStrike">
              <a:latin typeface="Arial"/>
            </a:endParaRPr>
          </a:p>
          <a:p>
            <a:pPr>
              <a:lnSpc>
                <a:spcPct val="100000"/>
              </a:lnSpc>
            </a:pPr>
            <a:endParaRPr b="0" lang="en-IN" sz="2700" spc="-1" strike="noStrike">
              <a:latin typeface="Arial"/>
            </a:endParaRPr>
          </a:p>
          <a:p>
            <a:pPr>
              <a:lnSpc>
                <a:spcPct val="100000"/>
              </a:lnSpc>
            </a:pPr>
            <a:endParaRPr b="0" lang="en-IN" sz="2700" spc="-1" strike="noStrike">
              <a:latin typeface="Arial"/>
            </a:endParaRPr>
          </a:p>
          <a:p>
            <a:pPr>
              <a:lnSpc>
                <a:spcPct val="100000"/>
              </a:lnSpc>
            </a:pPr>
            <a:endParaRPr b="0" lang="en-IN" sz="2700" spc="-1" strike="noStrike">
              <a:latin typeface="Arial"/>
            </a:endParaRPr>
          </a:p>
          <a:p>
            <a:pPr marL="274320" indent="-273600">
              <a:lnSpc>
                <a:spcPct val="100000"/>
              </a:lnSpc>
              <a:spcBef>
                <a:spcPts val="541"/>
              </a:spcBef>
            </a:pPr>
            <a:endParaRPr b="0" lang="en-IN" sz="2700" spc="-1" strike="noStrike">
              <a:latin typeface="Arial"/>
            </a:endParaRPr>
          </a:p>
          <a:p>
            <a:pPr marL="274320" indent="-273600">
              <a:lnSpc>
                <a:spcPct val="100000"/>
              </a:lnSpc>
              <a:spcBef>
                <a:spcPts val="541"/>
              </a:spcBef>
            </a:pPr>
            <a:endParaRPr b="0" lang="en-IN" sz="27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301680" y="228600"/>
            <a:ext cx="8533800" cy="7581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3300" spc="-1" strike="noStrike">
                <a:solidFill>
                  <a:srgbClr val="7b9899"/>
                </a:solidFill>
                <a:latin typeface="Georgia"/>
              </a:rPr>
              <a:t>Our implementation:</a:t>
            </a:r>
            <a:endParaRPr b="0" lang="en-IN" sz="3300" spc="-1" strike="noStrike">
              <a:latin typeface="Arial"/>
            </a:endParaRPr>
          </a:p>
        </p:txBody>
      </p:sp>
      <p:sp>
        <p:nvSpPr>
          <p:cNvPr id="108" name="CustomShape 2"/>
          <p:cNvSpPr/>
          <p:nvPr/>
        </p:nvSpPr>
        <p:spPr>
          <a:xfrm>
            <a:off x="301680" y="1527120"/>
            <a:ext cx="8503200" cy="4571280"/>
          </a:xfrm>
          <a:prstGeom prst="rect">
            <a:avLst/>
          </a:prstGeom>
          <a:noFill/>
          <a:ln>
            <a:noFill/>
          </a:ln>
        </p:spPr>
        <p:style>
          <a:lnRef idx="0"/>
          <a:fillRef idx="0"/>
          <a:effectRef idx="0"/>
          <a:fontRef idx="minor"/>
        </p:style>
        <p:txBody>
          <a:bodyPr lIns="90000" rIns="90000" tIns="45000" bIns="45000"/>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We began with coding the grading system of Punjab engineering College, Chandigarh.</a:t>
            </a:r>
            <a:endParaRPr b="0" lang="en-IN" sz="27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They follow a complex mechanism of grading their students, as provided in the documentation file for the project.</a:t>
            </a:r>
            <a:endParaRPr b="0" lang="en-IN" sz="27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Teachers can easily enter marks on excel and save, and upload the file with .csv extension on the app.</a:t>
            </a:r>
            <a:endParaRPr b="0" lang="en-IN" sz="27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They are presented with the result.</a:t>
            </a:r>
            <a:endParaRPr b="0" lang="en-IN" sz="2700" spc="-1" strike="noStrike">
              <a:latin typeface="Arial"/>
            </a:endParaRPr>
          </a:p>
          <a:p>
            <a:pPr>
              <a:lnSpc>
                <a:spcPct val="100000"/>
              </a:lnSpc>
              <a:spcBef>
                <a:spcPts val="541"/>
              </a:spcBef>
            </a:pPr>
            <a:endParaRPr b="0" lang="en-IN" sz="27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301680" y="228600"/>
            <a:ext cx="8533800" cy="7581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IN" sz="3300" spc="-1" strike="noStrike">
                <a:solidFill>
                  <a:srgbClr val="7b9899"/>
                </a:solidFill>
                <a:latin typeface="Georgia"/>
              </a:rPr>
              <a:t>How will this change the society?</a:t>
            </a:r>
            <a:endParaRPr b="0" lang="en-IN" sz="3300" spc="-1" strike="noStrike">
              <a:latin typeface="Arial"/>
            </a:endParaRPr>
          </a:p>
        </p:txBody>
      </p:sp>
      <p:sp>
        <p:nvSpPr>
          <p:cNvPr id="110" name="CustomShape 2"/>
          <p:cNvSpPr/>
          <p:nvPr/>
        </p:nvSpPr>
        <p:spPr>
          <a:xfrm>
            <a:off x="301680" y="1527120"/>
            <a:ext cx="8503200" cy="457128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Many colleges and schools struggle for providing their students with results at an appropriate time.</a:t>
            </a:r>
            <a:endParaRPr b="0" lang="en-IN" sz="27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This app can help the teachers and the office staff a lot by saving their time and improving their result calculating efficiency. This would give them more time to concentrate on making learning comprehensive; leading to a self-sustained society.</a:t>
            </a:r>
            <a:endParaRPr b="0" lang="en-IN" sz="27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01680" y="228600"/>
            <a:ext cx="8533800" cy="7581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0" lang="en-IN" sz="3300" spc="-1" strike="noStrike">
                <a:solidFill>
                  <a:srgbClr val="7b9899"/>
                </a:solidFill>
                <a:latin typeface="Georgia"/>
              </a:rPr>
              <a:t>How will this change the society?</a:t>
            </a:r>
            <a:endParaRPr b="0" lang="en-IN" sz="3300" spc="-1" strike="noStrike">
              <a:latin typeface="Arial"/>
            </a:endParaRPr>
          </a:p>
        </p:txBody>
      </p:sp>
      <p:sp>
        <p:nvSpPr>
          <p:cNvPr id="112" name="CustomShape 2"/>
          <p:cNvSpPr/>
          <p:nvPr/>
        </p:nvSpPr>
        <p:spPr>
          <a:xfrm>
            <a:off x="301680" y="1527120"/>
            <a:ext cx="8503200" cy="4571280"/>
          </a:xfrm>
          <a:prstGeom prst="rect">
            <a:avLst/>
          </a:prstGeom>
          <a:noFill/>
          <a:ln>
            <a:noFill/>
          </a:ln>
        </p:spPr>
        <p:style>
          <a:lnRef idx="0"/>
          <a:fillRef idx="0"/>
          <a:effectRef idx="0"/>
          <a:fontRef idx="minor"/>
        </p:style>
        <p:txBody>
          <a:bodyPr lIns="90000" rIns="90000" tIns="45000" bIns="45000">
            <a:normAutofit/>
          </a:bodyPr>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This app can also rank students according to their performance in the class, so that they are well aware of where they stand and have enough time to improve. Students will have a competitive nature due to this, and eventually will raise the standards for all the students.</a:t>
            </a:r>
            <a:endParaRPr b="0" lang="en-IN" sz="2700" spc="-1" strike="noStrike">
              <a:latin typeface="Arial"/>
            </a:endParaRPr>
          </a:p>
          <a:p>
            <a:pPr marL="274320" indent="-273600">
              <a:lnSpc>
                <a:spcPct val="100000"/>
              </a:lnSpc>
              <a:spcBef>
                <a:spcPts val="541"/>
              </a:spcBef>
              <a:buClr>
                <a:srgbClr val="d16349"/>
              </a:buClr>
              <a:buSzPct val="85000"/>
              <a:buFont typeface="Wingdings 2" charset="2"/>
              <a:buChar char=""/>
            </a:pPr>
            <a:r>
              <a:rPr b="0" lang="en-IN" sz="2700" spc="-1" strike="noStrike">
                <a:solidFill>
                  <a:srgbClr val="000000"/>
                </a:solidFill>
                <a:latin typeface="Georgia"/>
              </a:rPr>
              <a:t>Also students generally get to know about their attendance when it has fallen short. To avoid such consequences, the attendance feature would come handy. This would change the society for better. Students will easily be able to hone their skills other than studies; leading to an all-rounder personality.</a:t>
            </a:r>
            <a:endParaRPr b="0" lang="en-IN" sz="27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301680" y="228600"/>
            <a:ext cx="8533800" cy="758160"/>
          </a:xfrm>
          <a:prstGeom prst="rect">
            <a:avLst/>
          </a:prstGeom>
          <a:noFill/>
          <a:ln>
            <a:noFill/>
          </a:ln>
        </p:spPr>
        <p:style>
          <a:lnRef idx="0"/>
          <a:fillRef idx="0"/>
          <a:effectRef idx="0"/>
          <a:fontRef idx="minor"/>
        </p:style>
      </p:sp>
      <p:sp>
        <p:nvSpPr>
          <p:cNvPr id="114" name="CustomShape 2"/>
          <p:cNvSpPr/>
          <p:nvPr/>
        </p:nvSpPr>
        <p:spPr>
          <a:xfrm>
            <a:off x="301680" y="1527120"/>
            <a:ext cx="8503200" cy="4571280"/>
          </a:xfrm>
          <a:prstGeom prst="rect">
            <a:avLst/>
          </a:prstGeom>
          <a:noFill/>
          <a:ln>
            <a:noFill/>
          </a:ln>
        </p:spPr>
        <p:style>
          <a:lnRef idx="0"/>
          <a:fillRef idx="0"/>
          <a:effectRef idx="0"/>
          <a:fontRef idx="minor"/>
        </p:style>
        <p:txBody>
          <a:bodyPr lIns="90000" rIns="90000" tIns="45000" bIns="45000"/>
          <a:p>
            <a:pPr marL="274320" indent="-273600" algn="ctr">
              <a:lnSpc>
                <a:spcPct val="100000"/>
              </a:lnSpc>
              <a:spcBef>
                <a:spcPts val="541"/>
              </a:spcBef>
            </a:pPr>
            <a:endParaRPr b="0" lang="en-IN" sz="1800" spc="-1" strike="noStrike">
              <a:latin typeface="Arial"/>
            </a:endParaRPr>
          </a:p>
          <a:p>
            <a:pPr marL="274320" indent="-273600" algn="ctr">
              <a:lnSpc>
                <a:spcPct val="100000"/>
              </a:lnSpc>
              <a:spcBef>
                <a:spcPts val="541"/>
              </a:spcBef>
            </a:pPr>
            <a:endParaRPr b="0" lang="en-IN" sz="1800" spc="-1" strike="noStrike">
              <a:latin typeface="Arial"/>
            </a:endParaRPr>
          </a:p>
          <a:p>
            <a:pPr marL="274320" indent="-273600" algn="ctr">
              <a:lnSpc>
                <a:spcPct val="100000"/>
              </a:lnSpc>
              <a:spcBef>
                <a:spcPts val="541"/>
              </a:spcBef>
            </a:pPr>
            <a:endParaRPr b="0" lang="en-IN" sz="1800" spc="-1" strike="noStrike">
              <a:latin typeface="Arial"/>
            </a:endParaRPr>
          </a:p>
          <a:p>
            <a:pPr marL="274320" indent="-273600" algn="ctr">
              <a:lnSpc>
                <a:spcPct val="100000"/>
              </a:lnSpc>
              <a:spcBef>
                <a:spcPts val="961"/>
              </a:spcBef>
            </a:pPr>
            <a:r>
              <a:rPr b="1" lang="en-IN" sz="4800" spc="-1" strike="noStrike">
                <a:solidFill>
                  <a:srgbClr val="d19049"/>
                </a:solidFill>
                <a:latin typeface="Georgia"/>
              </a:rPr>
              <a:t>THANK YOU!</a:t>
            </a:r>
            <a:endParaRPr b="0" lang="en-IN" sz="4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Civic</Template>
  <TotalTime>34</TotalTime>
  <Application>LibreOffice/6.0.7.3$Linux_X86_64 LibreOffice_project/00m0$Build-3</Application>
  <Words>410</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2020-06-14T16:13:00Z</dcterms:created>
  <dc:creator>lenovo</dc:creator>
  <dc:description/>
  <dc:language>en-IN</dc:language>
  <cp:lastModifiedBy/>
  <dcterms:modified xsi:type="dcterms:W3CDTF">2020-06-14T22:42:05Z</dcterms:modified>
  <cp:revision>7</cp:revision>
  <dc:subject/>
  <dc:title>Team-Friends Forever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