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4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07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1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1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1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9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8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8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A26B46-D055-46BF-8E75-208D18CF22B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52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26B46-D055-46BF-8E75-208D18CF22B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53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6365-7719-4340-AE92-579D725A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B9ECE-FF02-4CFE-BD4E-E6ED6E896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-Sehajdeep </a:t>
            </a:r>
            <a:r>
              <a:rPr lang="en-US" dirty="0" err="1"/>
              <a:t>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4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2600-D79D-41FC-8828-A082BA51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C357-A4F9-4D10-ACF6-FBA62675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explore food place around Winnipeg. </a:t>
            </a:r>
          </a:p>
          <a:p>
            <a:r>
              <a:rPr lang="en-US" dirty="0"/>
              <a:t>Give International students a tool of food places around Red River College.</a:t>
            </a:r>
          </a:p>
        </p:txBody>
      </p:sp>
    </p:spTree>
    <p:extLst>
      <p:ext uri="{BB962C8B-B14F-4D97-AF65-F5344CB8AC3E}">
        <p14:creationId xmlns:p14="http://schemas.microsoft.com/office/powerpoint/2010/main" val="219357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0538-F6E0-436C-9361-329BBEAA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FB0-9F3B-45A7-AC24-F04AA512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Foresquare</a:t>
            </a:r>
            <a:r>
              <a:rPr lang="en-US" dirty="0"/>
              <a:t> API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BeautifulSoap</a:t>
            </a:r>
            <a:endParaRPr lang="en-US" dirty="0"/>
          </a:p>
          <a:p>
            <a:r>
              <a:rPr lang="en-US" dirty="0"/>
              <a:t>Jupiter Notebooks</a:t>
            </a:r>
          </a:p>
          <a:p>
            <a:r>
              <a:rPr lang="en-US" dirty="0"/>
              <a:t>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BD43-81BA-4973-9284-6563FD9B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C2088D-DEA6-4975-AFD4-0390F9549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631" y="2016125"/>
            <a:ext cx="752106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9C71-E6A8-4322-BBA8-BEADDDF1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327B-78B9-4E5D-B75E-8C7D3CA9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red marker on the map represents the Red River College and blue markers are the food joints within 5 </a:t>
            </a:r>
            <a:r>
              <a:rPr lang="en-US" dirty="0" err="1"/>
              <a:t>Kms</a:t>
            </a:r>
            <a:r>
              <a:rPr lang="en-US" dirty="0"/>
              <a:t> radius around </a:t>
            </a:r>
            <a:r>
              <a:rPr lang="en-US"/>
              <a:t>the same.</a:t>
            </a:r>
          </a:p>
        </p:txBody>
      </p:sp>
    </p:spTree>
    <p:extLst>
      <p:ext uri="{BB962C8B-B14F-4D97-AF65-F5344CB8AC3E}">
        <p14:creationId xmlns:p14="http://schemas.microsoft.com/office/powerpoint/2010/main" val="41739812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67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Battle of neighborhood</vt:lpstr>
      <vt:lpstr>Objective </vt:lpstr>
      <vt:lpstr>Tools AND Libraries used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</dc:title>
  <dc:creator>Singh, Sehajdeep</dc:creator>
  <cp:lastModifiedBy>Singh, Sehajdeep</cp:lastModifiedBy>
  <cp:revision>2</cp:revision>
  <dcterms:created xsi:type="dcterms:W3CDTF">2019-01-22T17:46:16Z</dcterms:created>
  <dcterms:modified xsi:type="dcterms:W3CDTF">2019-01-22T17:59:33Z</dcterms:modified>
</cp:coreProperties>
</file>