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4E02-EE6D-4AA3-9061-580F7D595AC4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B949-BF5A-41A7-8A84-11E11EA11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519367" cy="707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1979712" y="980728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51720" y="1844824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92080" y="1844824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07704" y="2348880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07704" y="2636912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0"/>
            <a:ext cx="7981950" cy="750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395536" y="6309320"/>
            <a:ext cx="1440160" cy="5486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2050" r="20464" b="48062"/>
          <a:stretch>
            <a:fillRect/>
          </a:stretch>
        </p:blipFill>
        <p:spPr bwMode="auto">
          <a:xfrm>
            <a:off x="-468560" y="692696"/>
            <a:ext cx="105131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7956376" y="1844824"/>
            <a:ext cx="1440160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28943" t="13706" r="29913" b="19207"/>
          <a:stretch>
            <a:fillRect/>
          </a:stretch>
        </p:blipFill>
        <p:spPr bwMode="auto">
          <a:xfrm>
            <a:off x="899592" y="161256"/>
            <a:ext cx="7524328" cy="66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627784" y="1268760"/>
            <a:ext cx="3096344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java</dc:creator>
  <cp:lastModifiedBy>java</cp:lastModifiedBy>
  <cp:revision>55</cp:revision>
  <dcterms:created xsi:type="dcterms:W3CDTF">2016-07-28T01:13:03Z</dcterms:created>
  <dcterms:modified xsi:type="dcterms:W3CDTF">2016-07-28T10:27:34Z</dcterms:modified>
</cp:coreProperties>
</file>