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87" r:id="rId2"/>
    <p:sldId id="492" r:id="rId3"/>
    <p:sldId id="495" r:id="rId4"/>
    <p:sldId id="493" r:id="rId5"/>
    <p:sldId id="504" r:id="rId6"/>
    <p:sldId id="502" r:id="rId7"/>
    <p:sldId id="509" r:id="rId8"/>
    <p:sldId id="510" r:id="rId9"/>
    <p:sldId id="494" r:id="rId10"/>
    <p:sldId id="496" r:id="rId11"/>
    <p:sldId id="497" r:id="rId12"/>
    <p:sldId id="512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ECB"/>
    <a:srgbClr val="C8E6E6"/>
    <a:srgbClr val="2D4B2B"/>
    <a:srgbClr val="3D643A"/>
    <a:srgbClr val="1D301C"/>
    <a:srgbClr val="F66A81"/>
    <a:srgbClr val="FBB3BF"/>
    <a:srgbClr val="F995A6"/>
    <a:srgbClr val="664E59"/>
    <a:srgbClr val="89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1157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20:48:26.9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1 156,'5'-4,"0"1,1 0,-1 0,1 0,0 1,0-1,0 2,7-3,10-2,1-1,40-6,-15 3,-68 19,7-3,0 1,0 0,-14 11,23-14,-1-1,1 0,0 1,-1 0,2 0,-1 0,0 0,1 0,0 1,0-1,0 0,1 1,-2 5,1 4,4-10,12-19,-9 8,0-2,0 1,6-16,-11 23,1-1,-1 1,0 0,0-1,1 1,-1 0,0-1,0 1,0-1,-1 1,1 0,0-1,0 1,-1 0,1-1,-1 1,1 0,-1 0,1-1,-1 1,0 0,0 0,1 0,-1 0,0 0,0 0,0 0,0 0,0 0,0 1,-1-1,1 0,0 1,0-1,0 0,-1 1,1 0,0-1,-1 1,1 0,0 0,-1 0,1-1,-1 1,-1 1,-1-1,0 0,0 0,0 1,0-1,1 1,-1 0,0 0,1 1,-1-1,1 1,-1 0,1 0,-1 0,1 0,-5 5,5-4,1 1,-1-1,1 1,-1 0,1 0,0 0,1 0,-1 1,1-1,0 0,0 1,0-1,0 1,1-1,0 1,0-1,0 1,1-1,-1 1,1-1,0 1,0-1,3 6,-2-5,0 0,1 0,-1 0,1 0,0 0,1-1,-1 1,1-1,0 0,0 0,0-1,0 1,1-1,-1 0,1 0,0 0,0-1,8 3,-6-3,-1-1,1 0,0 0,-1 0,1-1,0 0,-1 0,1-1,0 0,9-3,6-2,37-17,9-3,6 10,-168 19,-143-4,236 1,-1 0,1 0,0 0,-1 0,1 0,0-1,0 1,-1 0,1-1,0 1,0-1,0 1,0-1,-1 0,1 1,0-1,0 0,-1-1,2 1,0 0,0 0,0 1,1-1,-1 0,0 0,0 0,0 0,1 1,-1-1,0 0,1 0,-1 1,1-1,-1 0,1 1,-1-1,1 0,-1 1,1-1,0 1,-1-1,1 1,0-1,-1 1,1-1,0 1,0 0,0-1,-1 1,2 0,40-19,0 1,1 3,0 1,47-7,-9 0,83-25,93-25,-486 76,191-6,23 1,0-1,0 2,1 0,-21 4,34-5,0 1,0-1,0 1,0-1,0 1,0 0,0-1,0 1,1 0,-1-1,0 1,0 0,1 0,-1 0,0 0,1 0,-1 0,1 0,-1 0,0 1,-9 13,3-10,0 0,0-1,0 0,0 0,-1 0,0-1,0-1,0 1,0-1,0 0,-17 0,-11 1,-53-4,50-1,37 2,-46-1,44 1,6 0,27-1,16 1,-5-1,0 2,70 9,-92-2,-18-8,0 0,1 0,-1 0,0 0,0 1,0-1,0 0,0 0,1 1,-1-1,0 0,0 0,0 0,0 1,0-1,0 0,0 0,0 1,0-1,0 0,0 0,0 1,0-1,0 0,0 0,0 1,-1-1,1 0,0 0,0 0,0 1,0-1,0 0,0 0,-1 0,1 1,0-1,-3 2,1-1,0 1,-1-1,0 1,1-1,-1 0,0 0,0 0,-5 1,-29 3,0-1,-58-2,9-1,85-1,0 0,-1 0,1 0,0 0,0 0,-1 0,1 0,0 0,0 1,0-1,-1 0,1 1,0-1,0 1,0 0,0-1,0 1,-1 0,3 0,-1 0,1 0,0 0,0 0,0 0,0-1,0 1,0 0,0-1,0 1,0-1,0 1,0-1,0 1,0-1,0 0,0 0,1 1,1-1,73 16,1-3,123 5,-64-8,-117-6,-19-4,0 0,1 0,-1 0,0 0,0 0,0 1,0-1,0 0,0 0,0 0,0 0,0 0,0 0,1 0,-1 0,0 0,0 1,0-1,0 0,0 0,0 0,0 0,0 0,0 0,0 0,0 0,0 1,0-1,0 0,0 0,0 0,0 0,0 0,0 0,0 1,0-1,0 0,0 0,0 0,0 0,0 0,0 0,-1 0,1 0,0 1,0-1,0 0,0 0,0 0,0 0,0 0,0 0,0 0,-1 0,1 0,0 0,0 0,0 0,-30 11,-28-2,43-8,0 2,0-1,-24 9,75-8,154-6,0-8,256-48,-398 50,89-27,-135 36,0-1,-1 1,1-1,-1 0,1 1,-1-1,1 0,-1 0,1 0,-1 0,0 0,0 0,1 0,-1 0,1-2,-2 3,0-1,0 1,-1-1,1 1,0-1,0 1,0-1,0 1,-1 0,1-1,0 1,0-1,-1 1,1 0,0-1,-1 1,1 0,-1-1,1 1,0 0,-1 0,1-1,-1 1,1 0,0 0,-1 0,1 0,-1-1,1 1,-1 0,0 0,-9-2,1 0,-1 0,-15 0,-57 2,0 3,-88 15,-159 42,278-50,-148 31,152-30,42-7,14-1,17-3,-1 0,34-5,-18 1,134-11,475-50,-520 48,434-49,-513 61,-35-1,-30 1,-106-11,-203 1,227 14,-666-5,1514 27,-738-20,292-6,-280 2,-21-1,-40-2,-340 11,2 30,316-29,-553 73,554-68,46-6,16-1,24-1,582-15,4-49,-243 21,-319 34,71-4,-419 3,-165 8,329 14,-169 41,268-50,21-4,0-1,1 1,0 1,-1 0,-13 7,22-10,0 0,0 1,1-1,-1 1,0-1,1 1,-1-1,0 1,1-1,-1 1,1 0,-1-1,1 1,-1 0,1 0,0-1,-1 1,1 0,0 0,0 0,-1-1,1 1,0 0,0 0,0 0,0 0,0-1,0 1,0 0,0 0,1 0,-1 0,0-1,0 1,1 0,-1 0,0-1,1 1,-1 0,1 0,-1-1,1 1,-1 0,2 0,2 3,-1 0,1-1,0 1,0-1,0 0,8 4,6 1,-1 0,1-2,1 0,33 6,82 6,-111-16,603 15,-93-9,-513-6,-8-2,0 1,0 1,12 3,-50-1,-58-4,-140-20,76 4,102 13,-169-7,188 13,27-3,0 0,0 0,-1 0,1 0,0 0,0 0,0 0,-1 0,1 0,0 0,0 0,0 0,0 0,-1 0,1 0,0 0,0 0,0 1,0-1,0 0,-1 0,1 0,0 0,0 0,0 0,0 0,0 1,0-1,0 0,-1 0,1 0,0 0,0 1,0-1,0 0,0 0,0 0,0 0,0 1,0-1,0 0,0 0,0 0,0 0,0 1,0-1,0 0,0 0,0 1,10 5,17 2,32 6,64 6,-86-24,-25-3,-12 7,-1-1,1 0,0 1,0-1,0 1,0-1,-1 0,1 1,0-1,-1 1,1-1,0 1,-1-1,1 1,-1-1,1 1,0 0,-1-1,1 1,-1-1,1 1,-1 0,0 0,1-1,-2 1,-12-7,0 2,0-1,0 2,-1 0,-25-3,30 5,-107-17,-126-4,-123 15,260 9,1 4,-140 24,121-14,75-11,28 1,21-5,0 0,-1 0,1 0,0 0,0 0,0 0,-1 0,1 0,0 1,0-1,0 0,0 0,-1 0,1 0,0 0,0 1,0-1,0 0,0 0,0 0,0 1,0-1,-1 0,1 0,0 0,0 1,0-1,0 0,0 0,0 1,0-1,0 0,0 0,0 0,0 1,0-1,1 0,-1 0,0 0,0 1,2 1,0-1,0 1,0-1,1 1,-1-1,0 0,1 0,-1 0,1 0,-1 0,6 0,35 8,0-2,73 2,93-11,-86-1,-102 3,-29-2,-15 0,-289-22,-5 25,109 1,129-2,55 0,65 0,712-33,-155-74,-561 100,1 3,0 1,0 1,60 6,-5-1,216 10,20 0,-150-14,-159-1,-27-3,-30-3,-34 0,-1 4,-80 4,59 2,74-2,-1 0,1 2,0 0,-34 9,46-7,15-3,16-1,748-46,-729 48,0 2,0 2,-1 2,54 17,-91-22,-15 0,-20-2,-406-27,-13 0,471 27,39 9,-7 0,699 46,-570-48,391 11,-533-15,0 2,76 22,12 2,103 22,-52-9,-107-29,2-4,138 1,-143-11,86-4,-138 2,0 0,0-2,-1 0,0-1,0-1,28-13,-27 12,1 0,0 1,1 1,-1 0,1 2,27-2,30-5,-56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20:48:29.5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1292 1,'-185'13,"5"0,-206-14,368 2,0 1,-34 7,33-4,-1-2,-25 2,-299-6,319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20:48:37.23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2428 149,'-8'-6,"1"0,-1 1,0 0,0 1,-17-7,-24-14,25 9,-53-25,65 35,0 1,-1 1,1 0,-1 1,0 0,-23-2,24 6,1 0,-1 1,1 0,-1 0,1 1,-18 7,2 2,-35 19,23-7,17-11,0 0,-1-1,0-1,0-1,-37 9,-105 13,102-21,32-5,-65 4,41-8,0-3,1-2,-84-16,68 6,-133-7,162 15,-1-1,-61-19,67 15,0 1,-1 2,-64-4,7 12,47 1,0-2,1-2,-72-13,116 15,0-1,0 1,0-1,0 1,0-1,0 0,0 0,1 0,-1 0,-3-2,5 3,0-1,0 1,0 0,-1 0,1-1,0 1,0 0,0 0,0-1,0 1,0 0,0 0,0-1,0 1,0 0,0-1,0 1,0 0,0-1,0 1,0 0,0 0,0-1,0 1,0 0,0-1,0 1,1 0,-1 0,0-1,0 1,0 0,0 0,1 0,-1-1,0 1,0 0,1 0,-1-1,3 0,0-1,0 1,0-1,0 1,0 0,0 0,0 0,0 1,1-1,-1 1,5-1,3 2,0 0,0 0,-1 1,1 0,-1 1,1 0,13 7,72 39,-67-34,110 50,-85-35,-43-23,0 0,0-1,1 0,16 5,27 6,2-2,64 8,2 0,-90-14,0-3,65 6,-77-11,0 2,21 4,37 5,350-10,-220-4,-183 0,0-1,-1-2,1 0,48-19,-4 3,-55 17,-6 2,0 0,0 0,0-1,0 0,0-1,-1 0,0 0,0-1,0 0,0 0,-1-1,0 1,8-9,19-20,-27 28,1 0,-2-1,1 0,-1 0,0 0,0-1,-1 1,0-1,0-1,-1 1,5-15,-5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20:48:39.73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979 219,'-18'-1,"0"-2,0 0,0-1,1 0,-1-2,-20-9,13 5,-47-11,-62-17,26 5,79 28,0 1,-36-1,41 5,-1-2,1-1,0-1,-27-8,28 4,-72-21,84 26,0 1,1 0,-1 1,0 0,0 1,-16 1,26-1,1 0,-1 0,0 0,1 0,-1 1,0-1,1 0,-1 0,0 0,1 1,-1-1,0 0,1 1,-1-1,1 0,-1 1,1-1,-1 1,1-1,-2 2,7 8,27 11,-25-17,34 24,-22-17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2T20:48:47.29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4533 159,'-1184'0,"1149"2,-49 8,-20 2,48-7,-80 18,37-5,-48 2,29-7,8-1,45-5,0-3,-86-5,53 0,62-1,-50-9,-19 0,-30-5,60 6,7 1,8 1,-62 0,105 7,0-1,-30-7,27 5,-35-4,-161 7,207-1,0 1,0-2,0 1,0-1,0-1,1 1,-1-2,1 1,0-1,1 0,-9-7,4 3,-1 1,0 0,-16-7,-15 1,0 1,-1 3,-72-8,61 13,-86 4,67 3,43 0,0 1,0 2,-43 13,-27 4,100-22,-1 0,1 1,0-1,0 1,0-1,0 1,0 0,0 0,0 0,0 0,0 0,0 0,0 0,0 1,1-1,-1 1,1-1,-1 1,1 0,-1 0,1-1,0 1,0 0,0 0,0 0,0 0,1 0,-1 1,1-1,-1 0,1 0,0 0,-1 4,2-2,-1 0,1 0,0 0,-1 0,2 0,-1 0,0 0,1-1,0 1,0-1,0 1,0-1,0 0,1 0,-1 0,1 0,6 5,-2-3,0-1,0 0,0-1,1 1,-1-1,1-1,0 0,0 0,0 0,16 0,8 0,48-6,-21 1,3 4,48-3,-98 0,1 0,-1 0,1-1,-1 0,0-2,18-7,20-16,-30 16,0 1,34-13,77-35,-110 53,0 0,41-4,-21 4,26-1,1 3,93 5,-49 2,639-3,-712 1,51 10,30 2,14-1,2 1,199-14,-309 0,-1-2,27-5,39-4,433 9,-270 5,-239-3,0-1,0 0,-1-2,1 1,-1-2,19-7,23-8,-24 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8C8B7-91CF-4ED7-A428-BD639E60B00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38F16-4372-4D42-8942-F2C08CB39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2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ko-KR" altLang="en-US" dirty="0" err="1"/>
              <a:t>쀼쀼쀼</a:t>
            </a:r>
            <a:r>
              <a:rPr lang="ko-KR" altLang="en-US" dirty="0"/>
              <a:t> 의 조장 김세희입니다</a:t>
            </a:r>
            <a:endParaRPr lang="en-US" altLang="ko-KR" dirty="0"/>
          </a:p>
          <a:p>
            <a:r>
              <a:rPr lang="ko-KR" altLang="en-US" dirty="0"/>
              <a:t>저희 조는 차례대로 애플파이 </a:t>
            </a:r>
            <a:r>
              <a:rPr lang="ko-KR" altLang="en-US" dirty="0" err="1"/>
              <a:t>아이왑</a:t>
            </a:r>
            <a:r>
              <a:rPr lang="ko-KR" altLang="en-US" dirty="0"/>
              <a:t> </a:t>
            </a:r>
            <a:r>
              <a:rPr lang="ko-KR" altLang="en-US" dirty="0" err="1"/>
              <a:t>에드캔의</a:t>
            </a:r>
            <a:r>
              <a:rPr lang="ko-KR" altLang="en-US" dirty="0"/>
              <a:t> 부부장 세 명이 모였기 때문에 </a:t>
            </a:r>
            <a:r>
              <a:rPr lang="ko-KR" altLang="en-US" dirty="0" err="1"/>
              <a:t>팀명을</a:t>
            </a:r>
            <a:r>
              <a:rPr lang="ko-KR" altLang="en-US" dirty="0"/>
              <a:t> </a:t>
            </a:r>
            <a:r>
              <a:rPr lang="ko-KR" altLang="en-US" dirty="0" err="1"/>
              <a:t>쀼쀼쀼로</a:t>
            </a:r>
            <a:r>
              <a:rPr lang="ko-KR" altLang="en-US" dirty="0"/>
              <a:t> </a:t>
            </a:r>
            <a:r>
              <a:rPr lang="ko-KR" altLang="en-US" dirty="0" err="1"/>
              <a:t>정했습니당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1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마지막입니다</a:t>
            </a:r>
            <a:endParaRPr lang="en-US" altLang="ko-KR" dirty="0"/>
          </a:p>
          <a:p>
            <a:r>
              <a:rPr lang="ko-KR" altLang="en-US" dirty="0"/>
              <a:t>이 파일에서는 함수 컴포넌트인 </a:t>
            </a:r>
            <a:r>
              <a:rPr lang="ko-KR" altLang="en-US" dirty="0" err="1"/>
              <a:t>프롭스를</a:t>
            </a:r>
            <a:r>
              <a:rPr lang="ko-KR" altLang="en-US" dirty="0"/>
              <a:t> 사용했습니다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시간에 다뤘던 내용이기 때문에 다시 한 번 짚고 넘어가자면</a:t>
            </a:r>
            <a:endParaRPr lang="en-US" altLang="ko-KR" dirty="0"/>
          </a:p>
          <a:p>
            <a:r>
              <a:rPr lang="ko-KR" altLang="en-US" dirty="0" err="1"/>
              <a:t>프롭스는</a:t>
            </a:r>
            <a:r>
              <a:rPr lang="ko-KR" altLang="en-US" dirty="0"/>
              <a:t> 부모 컴포넌트가 자식 컴포넌트에게만 주는 값이고</a:t>
            </a:r>
            <a:endParaRPr lang="en-US" altLang="ko-KR" dirty="0"/>
          </a:p>
          <a:p>
            <a:r>
              <a:rPr lang="ko-KR" altLang="en-US" dirty="0" err="1"/>
              <a:t>스테이트는</a:t>
            </a:r>
            <a:r>
              <a:rPr lang="ko-KR" altLang="en-US" dirty="0"/>
              <a:t> 내부에서 값이 변경 가능한 것입니다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계획 및 소감입니다</a:t>
            </a:r>
            <a:endParaRPr lang="en-US" altLang="ko-KR" dirty="0"/>
          </a:p>
          <a:p>
            <a:r>
              <a:rPr lang="ko-KR" altLang="en-US" dirty="0"/>
              <a:t>카카오 검색 </a:t>
            </a:r>
            <a:r>
              <a:rPr lang="en-US" altLang="ko-KR" dirty="0"/>
              <a:t>api </a:t>
            </a:r>
            <a:r>
              <a:rPr lang="ko-KR" altLang="en-US" dirty="0"/>
              <a:t>로 불러온 정보는 많았지만 그 중 정확도가 가장 높은 책 한 권만 뜨도록 기능을 구현하였는데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정확도 순서대로 </a:t>
            </a:r>
            <a:r>
              <a:rPr lang="ko-KR" altLang="en-US" dirty="0"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여러 권의 책이 뜨도록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제작 예정에 있습니다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 문서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동영상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블로그 검색 등의 기능을 추가해서 완벽한 검색 브라우저를 만들고 싶습니다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아래는 각자의 소감입니다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6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프로젝트 발표를 마치겠습니다</a:t>
            </a:r>
            <a:endParaRPr lang="en-US" altLang="ko-KR" dirty="0"/>
          </a:p>
          <a:p>
            <a:r>
              <a:rPr lang="ko-KR" altLang="en-US" dirty="0"/>
              <a:t>감사합니다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식으로 진행할 예정입니다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3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프로젝트 이름은 </a:t>
            </a:r>
            <a:r>
              <a:rPr lang="en-US" altLang="ko-KR" dirty="0"/>
              <a:t>BOvOK </a:t>
            </a:r>
            <a:r>
              <a:rPr lang="ko-KR" altLang="en-US" dirty="0"/>
              <a:t>입니다 그냥 북 이라고 </a:t>
            </a:r>
            <a:r>
              <a:rPr lang="ko-KR" altLang="en-US" dirty="0" err="1"/>
              <a:t>읽어주시면</a:t>
            </a:r>
            <a:r>
              <a:rPr lang="ko-KR" altLang="en-US" dirty="0"/>
              <a:t> 됩니다</a:t>
            </a:r>
            <a:endParaRPr lang="en-US" altLang="ko-KR" dirty="0"/>
          </a:p>
          <a:p>
            <a:r>
              <a:rPr lang="ko-KR" altLang="en-US" dirty="0"/>
              <a:t>책을 뜻하는 </a:t>
            </a:r>
            <a:r>
              <a:rPr lang="en-US" altLang="ko-KR" dirty="0"/>
              <a:t>BOOK </a:t>
            </a:r>
            <a:r>
              <a:rPr lang="ko-KR" altLang="en-US" dirty="0"/>
              <a:t>에 </a:t>
            </a:r>
            <a:r>
              <a:rPr lang="en-US" altLang="ko-KR" dirty="0"/>
              <a:t>v </a:t>
            </a:r>
            <a:r>
              <a:rPr lang="ko-KR" altLang="en-US" dirty="0"/>
              <a:t>를 추가해서 귀여운 얼굴 표정을 </a:t>
            </a:r>
            <a:r>
              <a:rPr lang="ko-KR" altLang="en-US" dirty="0" err="1"/>
              <a:t>나타내보았습니다</a:t>
            </a:r>
            <a:endParaRPr lang="en-US" altLang="ko-KR" dirty="0"/>
          </a:p>
          <a:p>
            <a:r>
              <a:rPr lang="ko-KR" altLang="en-US" dirty="0"/>
              <a:t>저희는 일주일간의 </a:t>
            </a:r>
            <a:r>
              <a:rPr lang="ko-KR" altLang="en-US" dirty="0" err="1"/>
              <a:t>웹프</a:t>
            </a:r>
            <a:r>
              <a:rPr lang="ko-KR" altLang="en-US" dirty="0"/>
              <a:t> 소전 수업을 통해 배웠던 오픈 </a:t>
            </a:r>
            <a:r>
              <a:rPr lang="en-US" altLang="ko-KR" dirty="0"/>
              <a:t>API </a:t>
            </a:r>
            <a:r>
              <a:rPr lang="ko-KR" altLang="en-US" dirty="0"/>
              <a:t>와 </a:t>
            </a:r>
            <a:r>
              <a:rPr lang="en-US" altLang="ko-KR" dirty="0"/>
              <a:t>react </a:t>
            </a:r>
            <a:r>
              <a:rPr lang="ko-KR" altLang="en-US" dirty="0"/>
              <a:t>를 사용해</a:t>
            </a:r>
            <a:endParaRPr lang="en-US" altLang="ko-KR" dirty="0"/>
          </a:p>
          <a:p>
            <a:r>
              <a:rPr lang="ko-KR" altLang="en-US" dirty="0"/>
              <a:t>도서 검색 웹 페이지를 제작했습니다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 </a:t>
            </a:r>
            <a:r>
              <a:rPr lang="ko-KR" altLang="en-US" dirty="0" err="1"/>
              <a:t>웹프</a:t>
            </a:r>
            <a:r>
              <a:rPr lang="ko-KR" altLang="en-US" dirty="0"/>
              <a:t> </a:t>
            </a:r>
            <a:r>
              <a:rPr lang="ko-KR" altLang="en-US" dirty="0" err="1"/>
              <a:t>디코를</a:t>
            </a:r>
            <a:r>
              <a:rPr lang="ko-KR" altLang="en-US" dirty="0"/>
              <a:t> 확인해보시면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링크가 하나 </a:t>
            </a:r>
            <a:r>
              <a:rPr lang="ko-KR" altLang="en-US" dirty="0" err="1"/>
              <a:t>있을텐데요</a:t>
            </a:r>
            <a:endParaRPr lang="en-US" altLang="ko-KR" dirty="0"/>
          </a:p>
          <a:p>
            <a:r>
              <a:rPr lang="ko-KR" altLang="en-US" dirty="0"/>
              <a:t>실행 방법은 검색창에 그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을 입력해주시면 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11</a:t>
            </a:r>
            <a:r>
              <a:rPr lang="ko-KR" altLang="en-US" dirty="0"/>
              <a:t>일에는 주제 선정 및 기획을 진행했고</a:t>
            </a:r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일부터는 본격적으로 개발을 했습니다</a:t>
            </a:r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일 새벽에 마무리 되었고 이후에는 호스팅 및 유저 편의성 개발을 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7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툴은 총 세 가지 입니다</a:t>
            </a:r>
            <a:endParaRPr lang="en-US" altLang="ko-KR" dirty="0"/>
          </a:p>
          <a:p>
            <a:r>
              <a:rPr lang="ko-KR" altLang="en-US" dirty="0"/>
              <a:t>먼저 카카오 검색 </a:t>
            </a:r>
            <a:r>
              <a:rPr lang="en-US" altLang="ko-KR" dirty="0"/>
              <a:t>API </a:t>
            </a:r>
            <a:r>
              <a:rPr lang="ko-KR" altLang="en-US" dirty="0"/>
              <a:t>를 사용해 검색 결과를 불러와주었고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 </a:t>
            </a:r>
            <a:r>
              <a:rPr lang="ko-KR" altLang="en-US" dirty="0"/>
              <a:t>를 사용해서 웹 상에 </a:t>
            </a:r>
            <a:r>
              <a:rPr lang="ko-KR" altLang="en-US" dirty="0" err="1"/>
              <a:t>나타내주었습니다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파이어페이스를</a:t>
            </a:r>
            <a:r>
              <a:rPr lang="ko-KR" altLang="en-US" dirty="0"/>
              <a:t> 통해 호스팅을 해주었습니다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4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지영이는 </a:t>
            </a:r>
            <a:r>
              <a:rPr lang="en-US" altLang="ko-KR" dirty="0"/>
              <a:t>API </a:t>
            </a:r>
            <a:r>
              <a:rPr lang="ko-KR" altLang="en-US" dirty="0"/>
              <a:t>를 </a:t>
            </a:r>
            <a:r>
              <a:rPr lang="en-US" altLang="ko-KR" dirty="0"/>
              <a:t>json</a:t>
            </a:r>
            <a:r>
              <a:rPr lang="ko-KR" altLang="en-US" dirty="0"/>
              <a:t> 으로 받아오는 걸 했고</a:t>
            </a:r>
            <a:endParaRPr lang="en-US" altLang="ko-KR" dirty="0"/>
          </a:p>
          <a:p>
            <a:r>
              <a:rPr lang="ko-KR" altLang="en-US" dirty="0"/>
              <a:t>인성이는 그 파일을 웹 상에서 구현 했습니다</a:t>
            </a:r>
            <a:endParaRPr lang="en-US" altLang="ko-KR" dirty="0"/>
          </a:p>
          <a:p>
            <a:r>
              <a:rPr lang="ko-KR" altLang="en-US" dirty="0"/>
              <a:t>마지막으로 저는 </a:t>
            </a:r>
            <a:r>
              <a:rPr lang="en-US" altLang="ko-KR" dirty="0"/>
              <a:t>CSS </a:t>
            </a:r>
            <a:r>
              <a:rPr lang="ko-KR" altLang="en-US" dirty="0"/>
              <a:t>및 호스팅을 맡았습니다</a:t>
            </a:r>
            <a:endParaRPr lang="en-US" altLang="ko-KR" dirty="0"/>
          </a:p>
          <a:p>
            <a:r>
              <a:rPr lang="ko-KR" altLang="en-US" dirty="0"/>
              <a:t>세명 모두 개발 및 기획에 함께 참여해 진행했습니다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74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주요 개발 내용입니다</a:t>
            </a:r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App.js </a:t>
            </a:r>
            <a:r>
              <a:rPr lang="ko-KR" altLang="en-US" dirty="0"/>
              <a:t>파일입니다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CallAPI</a:t>
            </a:r>
            <a:r>
              <a:rPr lang="en-US" altLang="ko-KR" dirty="0"/>
              <a:t> </a:t>
            </a:r>
            <a:r>
              <a:rPr lang="ko-KR" altLang="en-US" dirty="0"/>
              <a:t>는 카카오 검색 </a:t>
            </a:r>
            <a:r>
              <a:rPr lang="en-US" altLang="ko-KR" dirty="0"/>
              <a:t>API </a:t>
            </a:r>
            <a:r>
              <a:rPr lang="ko-KR" altLang="en-US" dirty="0"/>
              <a:t>를 불러오는 함수 입니다</a:t>
            </a:r>
            <a:endParaRPr lang="en-US" altLang="ko-KR" dirty="0"/>
          </a:p>
          <a:p>
            <a:r>
              <a:rPr lang="en-US" altLang="ko-KR" dirty="0"/>
              <a:t>Header </a:t>
            </a:r>
            <a:r>
              <a:rPr lang="ko-KR" altLang="en-US" dirty="0"/>
              <a:t>에는 </a:t>
            </a:r>
            <a:r>
              <a:rPr lang="ko-KR" altLang="en-US" dirty="0" err="1"/>
              <a:t>레스트</a:t>
            </a:r>
            <a:r>
              <a:rPr lang="ko-KR" altLang="en-US" dirty="0"/>
              <a:t> </a:t>
            </a:r>
            <a:r>
              <a:rPr lang="ko-KR" altLang="en-US" dirty="0" err="1"/>
              <a:t>에이피아이</a:t>
            </a:r>
            <a:r>
              <a:rPr lang="ko-KR" altLang="en-US" dirty="0"/>
              <a:t> 키가 담겨있습니다</a:t>
            </a:r>
            <a:endParaRPr lang="en-US" altLang="ko-KR" dirty="0"/>
          </a:p>
          <a:p>
            <a:r>
              <a:rPr lang="en-US" altLang="ko-KR" dirty="0"/>
              <a:t>Fetch </a:t>
            </a:r>
            <a:r>
              <a:rPr lang="ko-KR" altLang="en-US" dirty="0"/>
              <a:t>란 </a:t>
            </a:r>
            <a:r>
              <a:rPr lang="en-US" altLang="ko-KR" dirty="0"/>
              <a:t>http </a:t>
            </a:r>
            <a:r>
              <a:rPr lang="ko-KR" altLang="en-US" dirty="0"/>
              <a:t>요청에 최적화 되어 있는 네트워크 요청 함수를 뜻하고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형식으로 요청 한 후 각종 정보를 해당 경로로 받아왔습니다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아래는 </a:t>
            </a:r>
            <a:r>
              <a:rPr lang="en-US" altLang="ko-KR" dirty="0"/>
              <a:t>Api </a:t>
            </a:r>
            <a:r>
              <a:rPr lang="ko-KR" altLang="en-US" dirty="0"/>
              <a:t>에서 받아온 값을 가시화 해주는 코드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2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서치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파일에서는 총 세 가지의 주요 함수가 사용 되었습니다</a:t>
            </a:r>
            <a:endParaRPr lang="en-US" altLang="ko-KR" dirty="0"/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_onEnter 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란 검색어 입력 후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Enter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키를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눌렸을 때  해당 정보를 불러오는 함수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_inpTxt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함수는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input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에 입력하는 값을 받아오고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highlight>
                <a:srgbClr val="9DCECB"/>
              </a:highlight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_setQuery 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함수는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 버튼을 눌렀을 때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해당 정보를 불러오는 함수입니다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74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인덱스 </a:t>
            </a:r>
            <a:r>
              <a:rPr lang="en-US" altLang="ko-KR" dirty="0"/>
              <a:t>. Js </a:t>
            </a:r>
            <a:r>
              <a:rPr lang="ko-KR" altLang="en-US" dirty="0"/>
              <a:t>파일에서 살펴볼 것은</a:t>
            </a:r>
            <a:endParaRPr lang="en-US" altLang="ko-KR" dirty="0"/>
          </a:p>
          <a:p>
            <a:endParaRPr lang="en-US" altLang="ko-KR" dirty="0"/>
          </a:p>
          <a:p>
            <a:pPr>
              <a:defRPr/>
            </a:pPr>
            <a:r>
              <a:rPr lang="ko-KR" altLang="en-US" dirty="0" err="1"/>
              <a:t>리엑트</a:t>
            </a:r>
            <a:r>
              <a:rPr lang="ko-KR" altLang="en-US" dirty="0"/>
              <a:t> 돔 </a:t>
            </a:r>
            <a:r>
              <a:rPr lang="ko-KR" altLang="en-US" dirty="0" err="1"/>
              <a:t>렌더</a:t>
            </a:r>
            <a:r>
              <a:rPr lang="ko-KR" altLang="en-US" dirty="0"/>
              <a:t> 태그는 이 곳에서 사용하는 태그입니다 지워도 아무런 에러가 나오진 </a:t>
            </a:r>
            <a:r>
              <a:rPr lang="ko-KR" altLang="en-US" dirty="0" err="1"/>
              <a:t>않지만</a:t>
            </a:r>
            <a:r>
              <a:rPr lang="ko-KR" altLang="en-US" spc="-150" dirty="0" err="1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개발자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모드에서 나오는 소소한 오류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때문에 사용을 권장합니다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아래는 본문을 감싸고 있는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div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id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인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'root'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받아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DOM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요소를 사용 할 수 있도록 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38F16-4372-4D42-8942-F2C08CB399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6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bovok-6df4a.web.ap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5.xml"/><Relationship Id="rId3" Type="http://schemas.openxmlformats.org/officeDocument/2006/relationships/image" Target="../media/image2.jp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543901" y="4147584"/>
            <a:ext cx="48181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2021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 개발 소수전공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Kakao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이용한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도서 검색 웹 사이트</a:t>
            </a:r>
            <a:endParaRPr lang="en-US" altLang="ko-KR" sz="2400" spc="-150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BOvOK</a:t>
            </a:r>
            <a:endParaRPr lang="en-US" altLang="ko-KR" sz="2800" spc="-150" dirty="0">
              <a:solidFill>
                <a:schemeClr val="tx1">
                  <a:lumMod val="85000"/>
                  <a:lumOff val="1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36575" y="5317135"/>
            <a:ext cx="2632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쀼 쀼 쀼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dist"/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10415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옥인성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10502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김세희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10522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정지영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B7582CF-F2D9-4EB2-85C1-BE6833FBC7B7}"/>
              </a:ext>
            </a:extLst>
          </p:cNvPr>
          <p:cNvSpPr/>
          <p:nvPr/>
        </p:nvSpPr>
        <p:spPr>
          <a:xfrm>
            <a:off x="1887413" y="5108333"/>
            <a:ext cx="61311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함수 컴포넌트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props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사용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**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props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와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state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차이점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props :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부모 컴포넌트가 자식 컴포넌트에게 주는 값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직접 수정 불가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state :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내부에서 값 변경 가능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9342C-7425-4790-BA57-A00194E0E767}"/>
              </a:ext>
            </a:extLst>
          </p:cNvPr>
          <p:cNvSpPr/>
          <p:nvPr/>
        </p:nvSpPr>
        <p:spPr>
          <a:xfrm>
            <a:off x="276858" y="86296"/>
            <a:ext cx="3138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개발 내용 </a:t>
            </a:r>
            <a:r>
              <a:rPr lang="en-US" altLang="ko-KR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(4) – Setcontent.js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4E8E34-8103-497B-B883-AE7074F59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788" y="617651"/>
            <a:ext cx="5782423" cy="43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59" y="86296"/>
            <a:ext cx="2062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향후 계획 및 소감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2053C-0F33-4684-9DE8-A27AEED0DB78}"/>
              </a:ext>
            </a:extLst>
          </p:cNvPr>
          <p:cNvSpPr txBox="1"/>
          <p:nvPr/>
        </p:nvSpPr>
        <p:spPr>
          <a:xfrm>
            <a:off x="276859" y="582364"/>
            <a:ext cx="8998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Kakao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 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로 불러온 정보는 많았지만 그 중 정확도가 가장 높은 책 한권만 뜨도록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기능을 구현하였는데 정확도 순서대로 </a:t>
            </a:r>
            <a:r>
              <a:rPr lang="ko-KR" altLang="en-US" dirty="0"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여러 권의 책이 뜨도록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제작 예정에 있음</a:t>
            </a:r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 문서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동영상</a:t>
            </a:r>
            <a:r>
              <a:rPr lang="en-US" altLang="ko-KR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블로그 검색 등의 기능을 추가해서 완벽한 검색 브라우저를 만들고 싶음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88E619-2F5C-4639-902C-D963D05D6AC7}"/>
              </a:ext>
            </a:extLst>
          </p:cNvPr>
          <p:cNvCxnSpPr>
            <a:cxnSpLocks/>
          </p:cNvCxnSpPr>
          <p:nvPr/>
        </p:nvCxnSpPr>
        <p:spPr>
          <a:xfrm>
            <a:off x="3343840" y="2322200"/>
            <a:ext cx="0" cy="3971365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B3F695-D511-45A1-9D4D-13B1ADF99DF7}"/>
              </a:ext>
            </a:extLst>
          </p:cNvPr>
          <p:cNvSpPr/>
          <p:nvPr/>
        </p:nvSpPr>
        <p:spPr>
          <a:xfrm>
            <a:off x="406481" y="3708968"/>
            <a:ext cx="2659212" cy="28315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&lt; 10415 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옥인성 </a:t>
            </a: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&gt;</a:t>
            </a:r>
          </a:p>
          <a:p>
            <a:pPr>
              <a:defRPr/>
            </a:pPr>
            <a:endParaRPr lang="en-US" altLang="ko-KR" sz="2000" spc="-150" dirty="0">
              <a:solidFill>
                <a:schemeClr val="bg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프로젝트를 준비할 시간도 짧았고 실력도 많이 부족한 만큼 많이 헤매고 서로 고생도 많이 했는데 서로 도우면서 오류를 하나씩 고쳐 나가는 과정에서 매우 뿌듯했다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같이 밤 늦게까지 프로젝트를 위해 함께해준 팀원들이 너무 고맙다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705019-EEF5-4F7D-B15A-F58BA69FC1B5}"/>
              </a:ext>
            </a:extLst>
          </p:cNvPr>
          <p:cNvCxnSpPr>
            <a:cxnSpLocks/>
          </p:cNvCxnSpPr>
          <p:nvPr/>
        </p:nvCxnSpPr>
        <p:spPr>
          <a:xfrm>
            <a:off x="6659478" y="2304271"/>
            <a:ext cx="0" cy="3971365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353FD0-114A-4527-85C7-0016EE59015F}"/>
              </a:ext>
            </a:extLst>
          </p:cNvPr>
          <p:cNvSpPr/>
          <p:nvPr/>
        </p:nvSpPr>
        <p:spPr>
          <a:xfrm>
            <a:off x="3621988" y="3705840"/>
            <a:ext cx="2825156" cy="25237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&lt; 10502 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김세희 </a:t>
            </a: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&gt;</a:t>
            </a: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짧았던 시간만큼 많은 삽질과 많은 고생이 있었지만 오류를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하나씩 고쳐 나가고 빨간 줄이 지워지는 걸 보며 행복했다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다들 열심히 참여해줘서 고맙고 시간이 얼마 없어서 많은 기능을 구현하지 못한 점이 아쉽다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7B2E4E-B4E4-4F65-8479-8C8B589995E0}"/>
              </a:ext>
            </a:extLst>
          </p:cNvPr>
          <p:cNvSpPr/>
          <p:nvPr/>
        </p:nvSpPr>
        <p:spPr>
          <a:xfrm>
            <a:off x="6871813" y="3705840"/>
            <a:ext cx="2627706" cy="24622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&lt; 10522 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정지영 </a:t>
            </a:r>
            <a:r>
              <a:rPr lang="en-US" altLang="ko-KR" sz="1400" spc="-15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&gt;</a:t>
            </a:r>
          </a:p>
          <a:p>
            <a:pPr>
              <a:defRPr/>
            </a:pPr>
            <a:endParaRPr lang="en-US" altLang="ko-KR" sz="1400" spc="-150" dirty="0">
              <a:solidFill>
                <a:schemeClr val="bg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짧은 시간동안 기획했던 것을 만드는 것이 처음에는 막막했지만 팀원들과 애쓰면서 노력하다 보니 하나하나 완성이 되어 가는 것이 눈에 보여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굉장히 뿌듯했다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함께 애써준 쀼 쀼 쀼 팀원들이 고맙다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ED2240-E527-444E-9958-87686138E3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966" y="2412672"/>
            <a:ext cx="963399" cy="9633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CF32A92-7D81-4D5B-943B-C94D87C6F6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40" y="2412681"/>
            <a:ext cx="963399" cy="96339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99ED38-468D-4870-A2F1-331EC77D2B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71" y="2412681"/>
            <a:ext cx="963390" cy="9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7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63170" y="452997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감사합니다 </a:t>
            </a:r>
            <a:r>
              <a:rPr lang="en-US" altLang="ko-KR" sz="2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A42E9A-DCA8-4FAC-8F56-1A48A1D71B08}"/>
              </a:ext>
            </a:extLst>
          </p:cNvPr>
          <p:cNvSpPr/>
          <p:nvPr/>
        </p:nvSpPr>
        <p:spPr>
          <a:xfrm>
            <a:off x="7754228" y="6531154"/>
            <a:ext cx="20529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8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PPT </a:t>
            </a:r>
            <a:r>
              <a:rPr lang="ko-KR" altLang="en-US" sz="8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템플릿 출처 </a:t>
            </a:r>
            <a:r>
              <a:rPr lang="en-US" altLang="ko-KR" sz="8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8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왕별의 비행</a:t>
            </a:r>
            <a:endParaRPr lang="en-US" altLang="ko-KR" sz="800" spc="-15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EC4BE5-B87C-4CEC-9ED9-3140B342E35C}"/>
              </a:ext>
            </a:extLst>
          </p:cNvPr>
          <p:cNvSpPr/>
          <p:nvPr/>
        </p:nvSpPr>
        <p:spPr>
          <a:xfrm>
            <a:off x="3636575" y="5317135"/>
            <a:ext cx="2632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쀼 쀼 쀼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dist"/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10415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옥인성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10502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김세희</a:t>
            </a:r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/ 10522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정지영</a:t>
            </a:r>
            <a:endParaRPr lang="en-US" altLang="ko-KR" sz="1200" spc="-150" dirty="0">
              <a:solidFill>
                <a:schemeClr val="bg2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80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59" y="86296"/>
            <a:ext cx="970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목차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43809" y="2942910"/>
            <a:ext cx="1293565" cy="39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소개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1133" y="2900838"/>
            <a:ext cx="1293565" cy="39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내용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279308" y="2352406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98457" y="2596662"/>
            <a:ext cx="1293565" cy="10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향후 계획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및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소감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24B364-49CD-473C-89BA-905DC76C4A53}"/>
              </a:ext>
            </a:extLst>
          </p:cNvPr>
          <p:cNvSpPr/>
          <p:nvPr/>
        </p:nvSpPr>
        <p:spPr>
          <a:xfrm>
            <a:off x="6456632" y="2310330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5FDF3C-8EF8-4D65-AB16-DF4C8A52EBA2}"/>
              </a:ext>
            </a:extLst>
          </p:cNvPr>
          <p:cNvSpPr/>
          <p:nvPr/>
        </p:nvSpPr>
        <p:spPr>
          <a:xfrm>
            <a:off x="2101984" y="2352404"/>
            <a:ext cx="1577217" cy="1577217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3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59" y="86296"/>
            <a:ext cx="1955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프로젝트 소개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D7D17C-8AFB-4BC0-9C38-512CD45722B7}"/>
              </a:ext>
            </a:extLst>
          </p:cNvPr>
          <p:cNvSpPr/>
          <p:nvPr/>
        </p:nvSpPr>
        <p:spPr>
          <a:xfrm>
            <a:off x="276859" y="589367"/>
            <a:ext cx="9513071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프로젝트 명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BOvOK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일주일 간의 웹 개발 소수전공 수업을 통해 배운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 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오픈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와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react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사용해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도서 검색 웹 페이지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제작함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실행 방법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검색창에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https://bovok-6df4a.web.app/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입력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개발에 사용한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 :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Kakao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 결과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		             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메인 화면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	           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 결과 화면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&lt;&lt;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5F52F3-4804-4DFD-99C0-8EE0C6E89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r="1892"/>
          <a:stretch/>
        </p:blipFill>
        <p:spPr bwMode="auto">
          <a:xfrm>
            <a:off x="618752" y="3504425"/>
            <a:ext cx="3837941" cy="23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99D0E2-A0E6-43DF-85F8-1C6FA7520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r="2005"/>
          <a:stretch/>
        </p:blipFill>
        <p:spPr bwMode="auto">
          <a:xfrm>
            <a:off x="5318540" y="4191770"/>
            <a:ext cx="4084002" cy="246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82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205158" y="4055359"/>
            <a:ext cx="3732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- 01 / 11 :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주제 선정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및 기획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- 01 / 12 : </a:t>
            </a: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신나는 개발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-15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- 01 / 13 :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호스팅 및 유저 편의성 개선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6859" y="86296"/>
            <a:ext cx="14533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개발 과정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96136"/>
              </p:ext>
            </p:extLst>
          </p:nvPr>
        </p:nvGraphicFramePr>
        <p:xfrm>
          <a:off x="2089328" y="2497023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3D643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7120046" y="2604452"/>
            <a:ext cx="0" cy="81951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712438" y="3501361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발표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21 / 01/ 13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571573" y="1800056"/>
            <a:ext cx="0" cy="81951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37071" y="1103524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시작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21 / 01 / 11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7FD651-8CFD-409C-8C61-778F3F30889E}"/>
              </a:ext>
            </a:extLst>
          </p:cNvPr>
          <p:cNvCxnSpPr>
            <a:cxnSpLocks/>
          </p:cNvCxnSpPr>
          <p:nvPr/>
        </p:nvCxnSpPr>
        <p:spPr>
          <a:xfrm>
            <a:off x="5071611" y="2250141"/>
            <a:ext cx="0" cy="354311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6124C6-6950-4CDD-9D0A-A3D7DD3C5794}"/>
              </a:ext>
            </a:extLst>
          </p:cNvPr>
          <p:cNvSpPr/>
          <p:nvPr/>
        </p:nvSpPr>
        <p:spPr>
          <a:xfrm>
            <a:off x="4333753" y="1655813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</a:t>
            </a:r>
            <a:endParaRPr lang="en-US" altLang="ko-KR" sz="150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15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21 / 01 / 12 – 21 / 01 / 13</a:t>
            </a:r>
          </a:p>
        </p:txBody>
      </p:sp>
    </p:spTree>
    <p:extLst>
      <p:ext uri="{BB962C8B-B14F-4D97-AF65-F5344CB8AC3E}">
        <p14:creationId xmlns:p14="http://schemas.microsoft.com/office/powerpoint/2010/main" val="366501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59" y="86296"/>
            <a:ext cx="1408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개발 방법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5E02AD-432A-4C77-8348-128F23BECA7A}"/>
              </a:ext>
            </a:extLst>
          </p:cNvPr>
          <p:cNvSpPr/>
          <p:nvPr/>
        </p:nvSpPr>
        <p:spPr>
          <a:xfrm>
            <a:off x="3997205" y="2921167"/>
            <a:ext cx="19115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Kakao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react 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firebase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8FBAE40-29FB-4BA9-AB9B-31B63EAC1A76}"/>
              </a:ext>
            </a:extLst>
          </p:cNvPr>
          <p:cNvSpPr/>
          <p:nvPr/>
        </p:nvSpPr>
        <p:spPr>
          <a:xfrm>
            <a:off x="3738803" y="2214803"/>
            <a:ext cx="2428393" cy="2428393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2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59" y="86296"/>
            <a:ext cx="1408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역할 분담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73201" y="2031402"/>
            <a:ext cx="2249246" cy="224924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79295" y="2031402"/>
            <a:ext cx="2249246" cy="224924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6740" y="2297789"/>
            <a:ext cx="2855935" cy="37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10415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옥인성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321474" y="2806082"/>
            <a:ext cx="158646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6092" y="2996177"/>
            <a:ext cx="2855935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json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파일을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 상에서 구현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69856" y="2297971"/>
            <a:ext cx="2855935" cy="37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10502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김세희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211916" y="2832067"/>
            <a:ext cx="158646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528024" y="2996177"/>
            <a:ext cx="2855935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CSS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호스팅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2C93DB-8E82-46B7-A346-9E86A4524E1B}"/>
              </a:ext>
            </a:extLst>
          </p:cNvPr>
          <p:cNvSpPr/>
          <p:nvPr/>
        </p:nvSpPr>
        <p:spPr>
          <a:xfrm>
            <a:off x="6701614" y="2031402"/>
            <a:ext cx="2249246" cy="224924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211DDE-3A58-45A8-A554-1C4F4E6E3DD4}"/>
              </a:ext>
            </a:extLst>
          </p:cNvPr>
          <p:cNvSpPr/>
          <p:nvPr/>
        </p:nvSpPr>
        <p:spPr>
          <a:xfrm>
            <a:off x="6415864" y="2297789"/>
            <a:ext cx="2855935" cy="375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10522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정지영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4E8307-6142-4EEB-97AD-B5A68C0D583E}"/>
              </a:ext>
            </a:extLst>
          </p:cNvPr>
          <p:cNvCxnSpPr/>
          <p:nvPr/>
        </p:nvCxnSpPr>
        <p:spPr>
          <a:xfrm>
            <a:off x="7050598" y="2832067"/>
            <a:ext cx="158646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C96AD6-0175-4616-820F-1043616C0FF3}"/>
              </a:ext>
            </a:extLst>
          </p:cNvPr>
          <p:cNvSpPr/>
          <p:nvPr/>
        </p:nvSpPr>
        <p:spPr>
          <a:xfrm>
            <a:off x="6398269" y="2996177"/>
            <a:ext cx="2855935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Kakao API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json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으로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받아 옴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29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4F87865-DD8B-4916-B805-8E8E7A88CF3E}"/>
              </a:ext>
            </a:extLst>
          </p:cNvPr>
          <p:cNvSpPr/>
          <p:nvPr/>
        </p:nvSpPr>
        <p:spPr>
          <a:xfrm>
            <a:off x="276859" y="86296"/>
            <a:ext cx="3093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주요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개발 내용 </a:t>
            </a:r>
            <a:r>
              <a:rPr lang="en-US" altLang="ko-KR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(1) – App.js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ED333F-119A-4658-AA28-24F57EAFB753}"/>
              </a:ext>
            </a:extLst>
          </p:cNvPr>
          <p:cNvSpPr/>
          <p:nvPr/>
        </p:nvSpPr>
        <p:spPr>
          <a:xfrm>
            <a:off x="5980673" y="922246"/>
            <a:ext cx="42108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&gt;&gt;</a:t>
            </a: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_</a:t>
            </a:r>
            <a:r>
              <a:rPr lang="en-US" altLang="ko-KR" spc="-150" dirty="0" err="1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callApi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Kakao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불러오는 함수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header : {REST_API_KEY}</a:t>
            </a: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fetch : http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요청에 최적화 되어있는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             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네트워크 요청 함수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json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형식으로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요청 한 후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각종 정보를 해당 경로로 받아 옴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F6E23B2-64B3-432C-A9DF-283DBC96E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708" y="4052047"/>
            <a:ext cx="3687140" cy="24372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F24760D-2A58-473D-A5DE-3BF74390A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52" y="650258"/>
            <a:ext cx="5663088" cy="379928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878043-0881-460F-9164-70A5C6B90890}"/>
              </a:ext>
            </a:extLst>
          </p:cNvPr>
          <p:cNvSpPr/>
          <p:nvPr/>
        </p:nvSpPr>
        <p:spPr>
          <a:xfrm>
            <a:off x="2845770" y="5314361"/>
            <a:ext cx="33901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검색한 값으로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받아 옴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API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 받아온 값을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가시화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&lt;&lt;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499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344DE4-AC2B-4825-B73E-4931F45A295A}"/>
              </a:ext>
            </a:extLst>
          </p:cNvPr>
          <p:cNvSpPr/>
          <p:nvPr/>
        </p:nvSpPr>
        <p:spPr>
          <a:xfrm>
            <a:off x="1588911" y="4734140"/>
            <a:ext cx="6728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_onEnter :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검색어 입력 후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Enter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키를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눌렸을 때  해당 정보를 불러오는 함수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_inpTxt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input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에 입력하는 값을 받아오는 함수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highlight>
                <a:srgbClr val="9DCECB"/>
              </a:highlight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_setQuery :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검색 버튼을 눌렀을 때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해당 정보를 불러오는 함수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CA690-528E-4F40-9BCB-5ACE72F5FE4A}"/>
              </a:ext>
            </a:extLst>
          </p:cNvPr>
          <p:cNvSpPr/>
          <p:nvPr/>
        </p:nvSpPr>
        <p:spPr>
          <a:xfrm>
            <a:off x="276858" y="86296"/>
            <a:ext cx="282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개발 내용 </a:t>
            </a:r>
            <a:r>
              <a:rPr lang="en-US" altLang="ko-KR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(2) – Search.js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053EA6-E92B-4DAF-9B26-D7FAAE5CB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518" y="810480"/>
            <a:ext cx="5764962" cy="35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80ED329-BD30-47B6-99F4-B51993AAE0E6}"/>
              </a:ext>
            </a:extLst>
          </p:cNvPr>
          <p:cNvSpPr/>
          <p:nvPr/>
        </p:nvSpPr>
        <p:spPr>
          <a:xfrm>
            <a:off x="1084350" y="4042638"/>
            <a:ext cx="7907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ReactDom.render</a:t>
            </a: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React.StrictMode index.js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 사용하는 태그 </a:t>
            </a:r>
          </a:p>
          <a:p>
            <a:pPr>
              <a:defRPr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지워도 아무런 에러가 나오지 않지만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highlight>
                  <a:srgbClr val="9DCECB"/>
                </a:highlight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개발자 모드에서 나오는 소소한 오류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때문에 사용 권장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Document.getElementById(‘root’)</a:t>
            </a: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index.html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 본문을 감싸고 있는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div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defRPr/>
            </a:pP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id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인 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'root'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받아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DOM 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요소를 사용 할 수 있도록 함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50B89A-1C6C-400E-ACA4-5F04D0282D30}"/>
              </a:ext>
            </a:extLst>
          </p:cNvPr>
          <p:cNvSpPr/>
          <p:nvPr/>
        </p:nvSpPr>
        <p:spPr>
          <a:xfrm>
            <a:off x="276858" y="86296"/>
            <a:ext cx="282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rPr>
              <a:t>개발 내용 </a:t>
            </a:r>
            <a:r>
              <a:rPr lang="en-US" altLang="ko-KR" sz="20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(3) – index.js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09805F-7B48-4A04-B230-749930A53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951" y="720269"/>
            <a:ext cx="7304098" cy="308850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423C28-9618-4686-8C28-447941A351C8}"/>
              </a:ext>
            </a:extLst>
          </p:cNvPr>
          <p:cNvGrpSpPr/>
          <p:nvPr/>
        </p:nvGrpSpPr>
        <p:grpSpPr>
          <a:xfrm>
            <a:off x="1676026" y="1399849"/>
            <a:ext cx="3111480" cy="160560"/>
            <a:chOff x="1676026" y="1399849"/>
            <a:chExt cx="311148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BCEAA5B-CAB4-4AC9-882E-708C9C56D48F}"/>
                    </a:ext>
                  </a:extLst>
                </p14:cNvPr>
                <p14:cNvContentPartPr/>
                <p14:nvPr/>
              </p14:nvContentPartPr>
              <p14:xfrm>
                <a:off x="1676026" y="1413889"/>
                <a:ext cx="2062800" cy="146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BCEAA5B-CAB4-4AC9-882E-708C9C56D4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58386" y="1396249"/>
                  <a:ext cx="2098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AB18F99-0D4F-4923-B118-8D04453184C9}"/>
                    </a:ext>
                  </a:extLst>
                </p14:cNvPr>
                <p14:cNvContentPartPr/>
                <p14:nvPr/>
              </p14:nvContentPartPr>
              <p14:xfrm>
                <a:off x="4322026" y="1460689"/>
                <a:ext cx="465480" cy="18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AB18F99-0D4F-4923-B118-8D04453184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4026" y="1443049"/>
                  <a:ext cx="501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0BC7658-CB6C-4BD3-806B-AF1683EBE75A}"/>
                    </a:ext>
                  </a:extLst>
                </p14:cNvPr>
                <p14:cNvContentPartPr/>
                <p14:nvPr/>
              </p14:nvContentPartPr>
              <p14:xfrm>
                <a:off x="3850426" y="1407409"/>
                <a:ext cx="874080" cy="144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0BC7658-CB6C-4BD3-806B-AF1683EBE7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7786" y="1344409"/>
                  <a:ext cx="999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A093D27-D7F7-4E94-95E7-EA1FCD127223}"/>
                    </a:ext>
                  </a:extLst>
                </p14:cNvPr>
                <p14:cNvContentPartPr/>
                <p14:nvPr/>
              </p14:nvContentPartPr>
              <p14:xfrm>
                <a:off x="3529306" y="1399849"/>
                <a:ext cx="352440" cy="792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A093D27-D7F7-4E94-95E7-EA1FCD1272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66306" y="1336849"/>
                  <a:ext cx="478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7789102-19F4-48CE-8C03-356207649DE3}"/>
                    </a:ext>
                  </a:extLst>
                </p14:cNvPr>
                <p14:cNvContentPartPr/>
                <p14:nvPr/>
              </p14:nvContentPartPr>
              <p14:xfrm>
                <a:off x="2079586" y="1430809"/>
                <a:ext cx="1631880" cy="102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7789102-19F4-48CE-8C03-356207649D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16586" y="1368169"/>
                  <a:ext cx="175752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057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2634</TotalTime>
  <Words>972</Words>
  <Application>Microsoft Office PowerPoint</Application>
  <PresentationFormat>A4 용지(210x297mm)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아리따-돋움(TTF)-Bold</vt:lpstr>
      <vt:lpstr>아리따-돋움(TTF)-Medium</vt:lpstr>
      <vt:lpstr>아리따-돋움(TTF)-SemiBold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김세희</cp:lastModifiedBy>
  <cp:revision>610</cp:revision>
  <dcterms:created xsi:type="dcterms:W3CDTF">2017-09-07T10:48:07Z</dcterms:created>
  <dcterms:modified xsi:type="dcterms:W3CDTF">2021-01-13T07:05:49Z</dcterms:modified>
</cp:coreProperties>
</file>