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D81D-72AF-42C5-A81B-D27BA36E5DF9}" v="21" dt="2021-11-11T13:49:31.840"/>
    <p1510:client id="{D4374F8F-B150-4496-98FA-68136299826B}" v="3" dt="2021-11-11T13:47:4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EHEE" userId="297c1cd2404e0bb9" providerId="LiveId" clId="{D4374F8F-B150-4496-98FA-68136299826B}"/>
    <pc:docChg chg="custSel modSld">
      <pc:chgData name="KIM SEHEE" userId="297c1cd2404e0bb9" providerId="LiveId" clId="{D4374F8F-B150-4496-98FA-68136299826B}" dt="2021-11-11T13:47:44.674" v="5"/>
      <pc:docMkLst>
        <pc:docMk/>
      </pc:docMkLst>
      <pc:sldChg chg="addSp delSp modSp mod">
        <pc:chgData name="KIM SEHEE" userId="297c1cd2404e0bb9" providerId="LiveId" clId="{D4374F8F-B150-4496-98FA-68136299826B}" dt="2021-11-11T13:47:42.122" v="3"/>
        <pc:sldMkLst>
          <pc:docMk/>
          <pc:sldMk cId="0" sldId="269"/>
        </pc:sldMkLst>
        <pc:grpChg chg="add del mod">
          <ac:chgData name="KIM SEHEE" userId="297c1cd2404e0bb9" providerId="LiveId" clId="{D4374F8F-B150-4496-98FA-68136299826B}" dt="2021-11-11T13:47:41.854" v="2" actId="478"/>
          <ac:grpSpMkLst>
            <pc:docMk/>
            <pc:sldMk cId="0" sldId="269"/>
            <ac:grpSpMk id="8" creationId="{B9DD16C7-4D2D-44FC-9287-8B3334E1A238}"/>
          </ac:grpSpMkLst>
        </pc:grpChg>
        <pc:grpChg chg="add mod">
          <ac:chgData name="KIM SEHEE" userId="297c1cd2404e0bb9" providerId="LiveId" clId="{D4374F8F-B150-4496-98FA-68136299826B}" dt="2021-11-11T13:47:42.122" v="3"/>
          <ac:grpSpMkLst>
            <pc:docMk/>
            <pc:sldMk cId="0" sldId="269"/>
            <ac:grpSpMk id="10" creationId="{0EA79EC4-75E6-4CF9-9333-BD5D83F8A7A6}"/>
          </ac:grpSpMkLst>
        </pc:grpChg>
        <pc:picChg chg="mod">
          <ac:chgData name="KIM SEHEE" userId="297c1cd2404e0bb9" providerId="LiveId" clId="{D4374F8F-B150-4496-98FA-68136299826B}" dt="2021-11-11T13:47:33.661" v="1"/>
          <ac:picMkLst>
            <pc:docMk/>
            <pc:sldMk cId="0" sldId="269"/>
            <ac:picMk id="9" creationId="{1FDFE726-A4AE-40B6-A8EA-BCE4862187BA}"/>
          </ac:picMkLst>
        </pc:picChg>
        <pc:picChg chg="mod">
          <ac:chgData name="KIM SEHEE" userId="297c1cd2404e0bb9" providerId="LiveId" clId="{D4374F8F-B150-4496-98FA-68136299826B}" dt="2021-11-11T13:47:42.122" v="3"/>
          <ac:picMkLst>
            <pc:docMk/>
            <pc:sldMk cId="0" sldId="269"/>
            <ac:picMk id="11" creationId="{69B16AA2-F19B-40A8-88C2-0495D038ED58}"/>
          </ac:picMkLst>
        </pc:picChg>
      </pc:sldChg>
      <pc:sldChg chg="addSp delSp modSp mod">
        <pc:chgData name="KIM SEHEE" userId="297c1cd2404e0bb9" providerId="LiveId" clId="{D4374F8F-B150-4496-98FA-68136299826B}" dt="2021-11-11T13:47:44.674" v="5"/>
        <pc:sldMkLst>
          <pc:docMk/>
          <pc:sldMk cId="0" sldId="270"/>
        </pc:sldMkLst>
        <pc:grpChg chg="add mod">
          <ac:chgData name="KIM SEHEE" userId="297c1cd2404e0bb9" providerId="LiveId" clId="{D4374F8F-B150-4496-98FA-68136299826B}" dt="2021-11-11T13:47:44.674" v="5"/>
          <ac:grpSpMkLst>
            <pc:docMk/>
            <pc:sldMk cId="0" sldId="270"/>
            <ac:grpSpMk id="9" creationId="{4170585E-7849-412C-A880-3874350268B9}"/>
          </ac:grpSpMkLst>
        </pc:grpChg>
        <pc:grpChg chg="del mod">
          <ac:chgData name="KIM SEHEE" userId="297c1cd2404e0bb9" providerId="LiveId" clId="{D4374F8F-B150-4496-98FA-68136299826B}" dt="2021-11-11T13:47:44.390" v="4" actId="478"/>
          <ac:grpSpMkLst>
            <pc:docMk/>
            <pc:sldMk cId="0" sldId="270"/>
            <ac:grpSpMk id="1001" creationId="{00000000-0000-0000-0000-000000000000}"/>
          </ac:grpSpMkLst>
        </pc:grpChg>
        <pc:picChg chg="mod">
          <ac:chgData name="KIM SEHEE" userId="297c1cd2404e0bb9" providerId="LiveId" clId="{D4374F8F-B150-4496-98FA-68136299826B}" dt="2021-11-11T13:47:44.674" v="5"/>
          <ac:picMkLst>
            <pc:docMk/>
            <pc:sldMk cId="0" sldId="270"/>
            <ac:picMk id="11" creationId="{1AE2AD42-308A-4BA1-8EDE-A6B0D923CE72}"/>
          </ac:picMkLst>
        </pc:picChg>
      </pc:sldChg>
    </pc:docChg>
  </pc:docChgLst>
  <pc:docChgLst>
    <pc:chgData name="KIM SEHEE" userId="297c1cd2404e0bb9" providerId="LiveId" clId="{77F9D81D-72AF-42C5-A81B-D27BA36E5DF9}"/>
    <pc:docChg chg="custSel modSld">
      <pc:chgData name="KIM SEHEE" userId="297c1cd2404e0bb9" providerId="LiveId" clId="{77F9D81D-72AF-42C5-A81B-D27BA36E5DF9}" dt="2021-11-11T13:49:31.839" v="21"/>
      <pc:docMkLst>
        <pc:docMk/>
      </pc:docMkLst>
      <pc:sldChg chg="modTransition">
        <pc:chgData name="KIM SEHEE" userId="297c1cd2404e0bb9" providerId="LiveId" clId="{77F9D81D-72AF-42C5-A81B-D27BA36E5DF9}" dt="2021-11-11T13:48:22.332" v="0"/>
        <pc:sldMkLst>
          <pc:docMk/>
          <pc:sldMk cId="0" sldId="256"/>
        </pc:sldMkLst>
      </pc:sldChg>
      <pc:sldChg chg="modTransition">
        <pc:chgData name="KIM SEHEE" userId="297c1cd2404e0bb9" providerId="LiveId" clId="{77F9D81D-72AF-42C5-A81B-D27BA36E5DF9}" dt="2021-11-11T13:48:24.751" v="1"/>
        <pc:sldMkLst>
          <pc:docMk/>
          <pc:sldMk cId="0" sldId="257"/>
        </pc:sldMkLst>
      </pc:sldChg>
      <pc:sldChg chg="modTransition">
        <pc:chgData name="KIM SEHEE" userId="297c1cd2404e0bb9" providerId="LiveId" clId="{77F9D81D-72AF-42C5-A81B-D27BA36E5DF9}" dt="2021-11-11T13:48:27.565" v="2"/>
        <pc:sldMkLst>
          <pc:docMk/>
          <pc:sldMk cId="0" sldId="258"/>
        </pc:sldMkLst>
      </pc:sldChg>
      <pc:sldChg chg="addSp delSp modSp mod modTransition">
        <pc:chgData name="KIM SEHEE" userId="297c1cd2404e0bb9" providerId="LiveId" clId="{77F9D81D-72AF-42C5-A81B-D27BA36E5DF9}" dt="2021-11-11T13:48:38.532" v="5"/>
        <pc:sldMkLst>
          <pc:docMk/>
          <pc:sldMk cId="0" sldId="259"/>
        </pc:sldMkLst>
        <pc:grpChg chg="add mod">
          <ac:chgData name="KIM SEHEE" userId="297c1cd2404e0bb9" providerId="LiveId" clId="{77F9D81D-72AF-42C5-A81B-D27BA36E5DF9}" dt="2021-11-11T13:48:38.532" v="5"/>
          <ac:grpSpMkLst>
            <pc:docMk/>
            <pc:sldMk cId="0" sldId="259"/>
            <ac:grpSpMk id="19" creationId="{574F791F-C9F4-44FF-AAA7-7D2A7714CFFD}"/>
          </ac:grpSpMkLst>
        </pc:grpChg>
        <pc:grpChg chg="del">
          <ac:chgData name="KIM SEHEE" userId="297c1cd2404e0bb9" providerId="LiveId" clId="{77F9D81D-72AF-42C5-A81B-D27BA36E5DF9}" dt="2021-11-11T13:48:38.198" v="4" actId="478"/>
          <ac:grpSpMkLst>
            <pc:docMk/>
            <pc:sldMk cId="0" sldId="259"/>
            <ac:grpSpMk id="1001" creationId="{00000000-0000-0000-0000-000000000000}"/>
          </ac:grpSpMkLst>
        </pc:grpChg>
        <pc:picChg chg="mod">
          <ac:chgData name="KIM SEHEE" userId="297c1cd2404e0bb9" providerId="LiveId" clId="{77F9D81D-72AF-42C5-A81B-D27BA36E5DF9}" dt="2021-11-11T13:48:38.532" v="5"/>
          <ac:picMkLst>
            <pc:docMk/>
            <pc:sldMk cId="0" sldId="259"/>
            <ac:picMk id="21" creationId="{87E49D7C-4AB7-41BA-8FE8-3B35E08784D0}"/>
          </ac:picMkLst>
        </pc:picChg>
      </pc:sldChg>
      <pc:sldChg chg="modTransition">
        <pc:chgData name="KIM SEHEE" userId="297c1cd2404e0bb9" providerId="LiveId" clId="{77F9D81D-72AF-42C5-A81B-D27BA36E5DF9}" dt="2021-11-11T13:48:46.213" v="6"/>
        <pc:sldMkLst>
          <pc:docMk/>
          <pc:sldMk cId="0" sldId="260"/>
        </pc:sldMkLst>
      </pc:sldChg>
      <pc:sldChg chg="modTransition">
        <pc:chgData name="KIM SEHEE" userId="297c1cd2404e0bb9" providerId="LiveId" clId="{77F9D81D-72AF-42C5-A81B-D27BA36E5DF9}" dt="2021-11-11T13:48:50.567" v="7"/>
        <pc:sldMkLst>
          <pc:docMk/>
          <pc:sldMk cId="0" sldId="261"/>
        </pc:sldMkLst>
      </pc:sldChg>
      <pc:sldChg chg="modTransition">
        <pc:chgData name="KIM SEHEE" userId="297c1cd2404e0bb9" providerId="LiveId" clId="{77F9D81D-72AF-42C5-A81B-D27BA36E5DF9}" dt="2021-11-11T13:48:54.047" v="8"/>
        <pc:sldMkLst>
          <pc:docMk/>
          <pc:sldMk cId="0" sldId="262"/>
        </pc:sldMkLst>
      </pc:sldChg>
      <pc:sldChg chg="modTransition">
        <pc:chgData name="KIM SEHEE" userId="297c1cd2404e0bb9" providerId="LiveId" clId="{77F9D81D-72AF-42C5-A81B-D27BA36E5DF9}" dt="2021-11-11T13:48:56.755" v="9"/>
        <pc:sldMkLst>
          <pc:docMk/>
          <pc:sldMk cId="0" sldId="263"/>
        </pc:sldMkLst>
      </pc:sldChg>
      <pc:sldChg chg="modTransition">
        <pc:chgData name="KIM SEHEE" userId="297c1cd2404e0bb9" providerId="LiveId" clId="{77F9D81D-72AF-42C5-A81B-D27BA36E5DF9}" dt="2021-11-11T13:49:00.198" v="10"/>
        <pc:sldMkLst>
          <pc:docMk/>
          <pc:sldMk cId="0" sldId="264"/>
        </pc:sldMkLst>
      </pc:sldChg>
      <pc:sldChg chg="modTransition">
        <pc:chgData name="KIM SEHEE" userId="297c1cd2404e0bb9" providerId="LiveId" clId="{77F9D81D-72AF-42C5-A81B-D27BA36E5DF9}" dt="2021-11-11T13:49:03.837" v="11"/>
        <pc:sldMkLst>
          <pc:docMk/>
          <pc:sldMk cId="0" sldId="265"/>
        </pc:sldMkLst>
      </pc:sldChg>
      <pc:sldChg chg="modTransition">
        <pc:chgData name="KIM SEHEE" userId="297c1cd2404e0bb9" providerId="LiveId" clId="{77F9D81D-72AF-42C5-A81B-D27BA36E5DF9}" dt="2021-11-11T13:49:06.640" v="12"/>
        <pc:sldMkLst>
          <pc:docMk/>
          <pc:sldMk cId="0" sldId="266"/>
        </pc:sldMkLst>
      </pc:sldChg>
      <pc:sldChg chg="modTransition">
        <pc:chgData name="KIM SEHEE" userId="297c1cd2404e0bb9" providerId="LiveId" clId="{77F9D81D-72AF-42C5-A81B-D27BA36E5DF9}" dt="2021-11-11T13:49:09.009" v="13"/>
        <pc:sldMkLst>
          <pc:docMk/>
          <pc:sldMk cId="0" sldId="267"/>
        </pc:sldMkLst>
      </pc:sldChg>
      <pc:sldChg chg="modTransition">
        <pc:chgData name="KIM SEHEE" userId="297c1cd2404e0bb9" providerId="LiveId" clId="{77F9D81D-72AF-42C5-A81B-D27BA36E5DF9}" dt="2021-11-11T13:49:11.495" v="14"/>
        <pc:sldMkLst>
          <pc:docMk/>
          <pc:sldMk cId="0" sldId="268"/>
        </pc:sldMkLst>
      </pc:sldChg>
      <pc:sldChg chg="modTransition">
        <pc:chgData name="KIM SEHEE" userId="297c1cd2404e0bb9" providerId="LiveId" clId="{77F9D81D-72AF-42C5-A81B-D27BA36E5DF9}" dt="2021-11-11T13:49:15.935" v="15"/>
        <pc:sldMkLst>
          <pc:docMk/>
          <pc:sldMk cId="0" sldId="269"/>
        </pc:sldMkLst>
      </pc:sldChg>
      <pc:sldChg chg="modTransition">
        <pc:chgData name="KIM SEHEE" userId="297c1cd2404e0bb9" providerId="LiveId" clId="{77F9D81D-72AF-42C5-A81B-D27BA36E5DF9}" dt="2021-11-11T13:49:18.384" v="16"/>
        <pc:sldMkLst>
          <pc:docMk/>
          <pc:sldMk cId="0" sldId="270"/>
        </pc:sldMkLst>
      </pc:sldChg>
      <pc:sldChg chg="modTransition">
        <pc:chgData name="KIM SEHEE" userId="297c1cd2404e0bb9" providerId="LiveId" clId="{77F9D81D-72AF-42C5-A81B-D27BA36E5DF9}" dt="2021-11-11T13:49:31.839" v="21"/>
        <pc:sldMkLst>
          <pc:docMk/>
          <pc:sldMk cId="0" sldId="271"/>
        </pc:sldMkLst>
      </pc:sldChg>
      <pc:sldChg chg="modTransition">
        <pc:chgData name="KIM SEHEE" userId="297c1cd2404e0bb9" providerId="LiveId" clId="{77F9D81D-72AF-42C5-A81B-D27BA36E5DF9}" dt="2021-11-11T13:49:29.967" v="20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1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941" y="1665628"/>
            <a:ext cx="14640658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62" y="5252313"/>
            <a:ext cx="3817082" cy="4553347"/>
            <a:chOff x="13904762" y="5252313"/>
            <a:chExt cx="3817082" cy="4553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4762" y="5252313"/>
              <a:ext cx="3817082" cy="45533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0741" y="4936317"/>
            <a:ext cx="831169" cy="1295238"/>
            <a:chOff x="1700741" y="4936317"/>
            <a:chExt cx="831169" cy="12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741" y="4936317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82134" y="3847619"/>
            <a:ext cx="831169" cy="1295238"/>
            <a:chOff x="14982134" y="3847619"/>
            <a:chExt cx="831169" cy="1295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82134" y="3847619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1171" y="3820145"/>
            <a:ext cx="433215" cy="675093"/>
            <a:chOff x="14511171" y="3820145"/>
            <a:chExt cx="433215" cy="6750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1171" y="3820145"/>
              <a:ext cx="433215" cy="6750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1015" y="6500246"/>
            <a:ext cx="6830291" cy="9142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85298" y="3902784"/>
            <a:ext cx="7651753" cy="152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7376" y="870803"/>
            <a:ext cx="8611369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4478" y="2312544"/>
            <a:ext cx="12110906" cy="761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956" y="3194306"/>
            <a:ext cx="16333803" cy="6176337"/>
            <a:chOff x="975956" y="3194306"/>
            <a:chExt cx="16333803" cy="61763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5956" y="3194306"/>
              <a:ext cx="5348571" cy="6171429"/>
              <a:chOff x="975956" y="3194306"/>
              <a:chExt cx="5348571" cy="617142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75956" y="3194306"/>
                <a:ext cx="5348571" cy="617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938964" y="4046833"/>
              <a:ext cx="4543523" cy="5318901"/>
              <a:chOff x="6938964" y="4046833"/>
              <a:chExt cx="4543523" cy="531890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8964" y="4046833"/>
                <a:ext cx="4543523" cy="53189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28806" y="3923517"/>
              <a:ext cx="4975269" cy="4258820"/>
              <a:chOff x="12328806" y="3923517"/>
              <a:chExt cx="4975269" cy="42588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28806" y="3923517"/>
                <a:ext cx="4975269" cy="425882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83536" y="8741439"/>
            <a:ext cx="4590748" cy="76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4708" y="843261"/>
            <a:ext cx="8520398" cy="18285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2895" y="6875409"/>
            <a:ext cx="11840098" cy="1692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4898" y="2917800"/>
            <a:ext cx="7699476" cy="1191296"/>
            <a:chOff x="3654898" y="2917800"/>
            <a:chExt cx="7699476" cy="1191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54898" y="2917800"/>
              <a:ext cx="7674588" cy="359465"/>
              <a:chOff x="3654898" y="2917800"/>
              <a:chExt cx="7674588" cy="359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54898" y="2917800"/>
                <a:ext cx="7674588" cy="35946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667946" y="3747192"/>
              <a:ext cx="7674588" cy="361157"/>
              <a:chOff x="3667946" y="3747192"/>
              <a:chExt cx="7674588" cy="36115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67946" y="3747192"/>
                <a:ext cx="7674588" cy="3611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678184" y="3351078"/>
              <a:ext cx="7674588" cy="300964"/>
              <a:chOff x="3678184" y="3351078"/>
              <a:chExt cx="7674588" cy="3009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78184" y="3351078"/>
                <a:ext cx="7674588" cy="300964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51310" y="4277201"/>
            <a:ext cx="5241176" cy="18455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3"/>
            <a:ext cx="9100956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0395" y="2666716"/>
            <a:ext cx="3693891" cy="1314236"/>
            <a:chOff x="1220395" y="2666716"/>
            <a:chExt cx="3693891" cy="13142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395" y="2666716"/>
              <a:ext cx="3693891" cy="13142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9172" y="2827191"/>
            <a:ext cx="3245808" cy="11460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0395" y="4331508"/>
            <a:ext cx="8838580" cy="1235289"/>
            <a:chOff x="1220395" y="4331508"/>
            <a:chExt cx="8838580" cy="12352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0395" y="4331508"/>
              <a:ext cx="8838580" cy="12352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7468" y="5887849"/>
            <a:ext cx="14280323" cy="32489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02578" y="2027200"/>
            <a:ext cx="4210922" cy="6231314"/>
            <a:chOff x="13302578" y="2027200"/>
            <a:chExt cx="4210922" cy="62313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02578" y="2027200"/>
              <a:ext cx="4210922" cy="62313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9676" y="3390490"/>
            <a:ext cx="5241176" cy="76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3"/>
            <a:ext cx="6712292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78457" y="4199812"/>
            <a:ext cx="4528801" cy="1693319"/>
            <a:chOff x="6878457" y="4199812"/>
            <a:chExt cx="4528801" cy="16933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457" y="4199812"/>
              <a:ext cx="4528801" cy="16933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2073" y="4657910"/>
            <a:ext cx="3140748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16150" y="5201231"/>
            <a:ext cx="2897309" cy="2912220"/>
            <a:chOff x="7016150" y="5201231"/>
            <a:chExt cx="2897309" cy="2912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6150" y="5201231"/>
              <a:ext cx="2897309" cy="29122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0937" y="870803"/>
            <a:ext cx="6204876" cy="1828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8736" y="2977907"/>
            <a:ext cx="3553435" cy="1219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1311" y="2857143"/>
            <a:ext cx="4530589" cy="5987506"/>
            <a:chOff x="1741311" y="2857143"/>
            <a:chExt cx="4530589" cy="59875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11" y="2857143"/>
              <a:ext cx="4530589" cy="598750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1497" y="4035049"/>
            <a:ext cx="10842028" cy="3961811"/>
          </a:xfrm>
          <a:prstGeom prst="rect">
            <a:avLst/>
          </a:prstGeom>
        </p:spPr>
      </p:pic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0EA79EC4-75E6-4CF9-9333-BD5D83F8A7A6}"/>
              </a:ext>
            </a:extLst>
          </p:cNvPr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69B16AA2-F19B-40A8-88C2-0495D038E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0937" y="870803"/>
            <a:ext cx="6204876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8736" y="2977907"/>
            <a:ext cx="3424219" cy="12190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1311" y="2857143"/>
            <a:ext cx="4530589" cy="5987506"/>
            <a:chOff x="1741311" y="2857143"/>
            <a:chExt cx="4530589" cy="59875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11" y="2857143"/>
              <a:ext cx="4530589" cy="59875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8830" y="4035049"/>
            <a:ext cx="9718614" cy="3321822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4170585E-7849-412C-A880-3874350268B9}"/>
              </a:ext>
            </a:extLst>
          </p:cNvPr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AE2AD42-308A-4BA1-8EDE-A6B0D923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3"/>
            <a:ext cx="6589780" cy="18285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4813" y="4064789"/>
            <a:ext cx="11439232" cy="238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147" y="403864"/>
            <a:ext cx="17386546" cy="9477986"/>
            <a:chOff x="483147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47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9" y="870800"/>
            <a:ext cx="6808290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078" y="4140899"/>
            <a:ext cx="6171429" cy="5740951"/>
            <a:chOff x="1248078" y="4140899"/>
            <a:chExt cx="6171429" cy="57409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078" y="4140899"/>
              <a:ext cx="6171429" cy="57409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90933" y="6198610"/>
            <a:ext cx="2774313" cy="2930015"/>
            <a:chOff x="4790933" y="6198610"/>
            <a:chExt cx="2774313" cy="29300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169" y="5902846"/>
              <a:ext cx="3159768" cy="394351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3113" y="6324274"/>
              <a:ext cx="1496027" cy="17997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07891" y="2979101"/>
            <a:ext cx="11934516" cy="5167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221" y="846564"/>
            <a:ext cx="4240836" cy="21517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47101" y="2987498"/>
            <a:ext cx="7638557" cy="1067453"/>
            <a:chOff x="3347101" y="2987498"/>
            <a:chExt cx="7638557" cy="10674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0241" y="3013022"/>
              <a:ext cx="2869856" cy="11957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731" y="2873128"/>
              <a:ext cx="2157781" cy="152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47101" y="4370779"/>
            <a:ext cx="7638557" cy="1067453"/>
            <a:chOff x="3347101" y="4370779"/>
            <a:chExt cx="7638557" cy="10674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0241" y="4396307"/>
              <a:ext cx="2810067" cy="119577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2731" y="4256409"/>
              <a:ext cx="2081534" cy="15249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47101" y="5754059"/>
            <a:ext cx="7638557" cy="1067453"/>
            <a:chOff x="3347101" y="5754059"/>
            <a:chExt cx="7638557" cy="10674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0241" y="5779584"/>
              <a:ext cx="3336806" cy="119577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2731" y="5639689"/>
              <a:ext cx="2234027" cy="15249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47101" y="7137339"/>
            <a:ext cx="7638557" cy="1067453"/>
            <a:chOff x="3347101" y="7137339"/>
            <a:chExt cx="7638557" cy="10674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0241" y="7162869"/>
              <a:ext cx="3539489" cy="11957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2731" y="7022969"/>
              <a:ext cx="2234027" cy="15249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4"/>
            <a:ext cx="7224278" cy="18285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9602" y="3345887"/>
            <a:ext cx="12152377" cy="28649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244634" y="4051652"/>
            <a:ext cx="5196099" cy="2413220"/>
            <a:chOff x="7244634" y="4051652"/>
            <a:chExt cx="5196099" cy="24132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4634" y="4051652"/>
              <a:ext cx="5196099" cy="24132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3"/>
            <a:ext cx="6922573" cy="1828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1411" y="6142716"/>
            <a:ext cx="4306624" cy="16924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8711" y="4106693"/>
            <a:ext cx="3874172" cy="243803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11984" y="4006154"/>
            <a:ext cx="5794871" cy="24380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31773" y="6142716"/>
            <a:ext cx="4443763" cy="16924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08764" y="6169916"/>
            <a:ext cx="3666639" cy="16924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85703" y="2964409"/>
            <a:ext cx="1972352" cy="1418450"/>
            <a:chOff x="2785703" y="2964409"/>
            <a:chExt cx="1972352" cy="14184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2785703" y="2964409"/>
              <a:ext cx="1972352" cy="14184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54523" y="3080268"/>
            <a:ext cx="1894079" cy="1398348"/>
            <a:chOff x="8654523" y="3080268"/>
            <a:chExt cx="1894079" cy="13983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">
              <a:off x="8654523" y="3080268"/>
              <a:ext cx="1894079" cy="13983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86658" y="4029978"/>
            <a:ext cx="3874172" cy="24380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13210" y="3005223"/>
            <a:ext cx="1833230" cy="1393475"/>
            <a:chOff x="13813210" y="3005223"/>
            <a:chExt cx="1833230" cy="1393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3210" y="3005223"/>
              <a:ext cx="1833230" cy="1393475"/>
            </a:xfrm>
            <a:prstGeom prst="rect">
              <a:avLst/>
            </a:prstGeom>
          </p:spPr>
        </p:pic>
      </p:grp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574F791F-C9F4-44FF-AAA7-7D2A7714CFFD}"/>
              </a:ext>
            </a:extLst>
          </p:cNvPr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87E49D7C-4AB7-41BA-8FE8-3B35E087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7376" y="994728"/>
            <a:ext cx="6849432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0560" y="2804449"/>
            <a:ext cx="3455021" cy="1269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3090" y="4161382"/>
            <a:ext cx="6271383" cy="402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71199" y="4229952"/>
            <a:ext cx="1725795" cy="2280765"/>
            <a:chOff x="13871199" y="4229952"/>
            <a:chExt cx="1725795" cy="22807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1199" y="4229952"/>
              <a:ext cx="1725795" cy="22807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3004" y="2804449"/>
            <a:ext cx="3423276" cy="1269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4085" y="4229952"/>
            <a:ext cx="1686071" cy="2228267"/>
            <a:chOff x="10764085" y="4229952"/>
            <a:chExt cx="1686071" cy="22282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64085" y="4229952"/>
              <a:ext cx="1686071" cy="22282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45061" y="6527427"/>
            <a:ext cx="1234256" cy="9142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60977" y="6527427"/>
            <a:ext cx="1189000" cy="9142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85294" y="7302764"/>
            <a:ext cx="1248042" cy="11283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79033" y="7302764"/>
            <a:ext cx="1731937" cy="16471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70727" y="6527427"/>
            <a:ext cx="507873" cy="914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1506" y="3985459"/>
            <a:ext cx="7247783" cy="22147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0937" y="870804"/>
            <a:ext cx="7178565" cy="182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937" y="870803"/>
            <a:ext cx="9312304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405" y="3524882"/>
            <a:ext cx="1681973" cy="1209619"/>
            <a:chOff x="1142405" y="3524882"/>
            <a:chExt cx="1681973" cy="1209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840000">
              <a:off x="1142405" y="3524882"/>
              <a:ext cx="1681973" cy="1209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20048" y="4129692"/>
            <a:ext cx="10274678" cy="5463312"/>
            <a:chOff x="3120048" y="4129692"/>
            <a:chExt cx="10274678" cy="54633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048" y="4129692"/>
              <a:ext cx="10274678" cy="54633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7287" y="2393278"/>
            <a:ext cx="14454441" cy="15644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37488" y="8785254"/>
            <a:ext cx="4019328" cy="761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2318" y="815756"/>
            <a:ext cx="11909398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22989" y="1628052"/>
            <a:ext cx="1681973" cy="1209619"/>
            <a:chOff x="14922989" y="1628052"/>
            <a:chExt cx="1681973" cy="1209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">
              <a:off x="14922989" y="1628052"/>
              <a:ext cx="1681973" cy="1209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935" y="2488641"/>
            <a:ext cx="9264749" cy="6478845"/>
            <a:chOff x="1078935" y="2488641"/>
            <a:chExt cx="9264749" cy="64788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935" y="2488641"/>
              <a:ext cx="9264749" cy="64788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48137" y="4357591"/>
            <a:ext cx="8547533" cy="48156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163" y="8910344"/>
            <a:ext cx="4590748" cy="76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202" y="2450307"/>
            <a:ext cx="14785453" cy="35151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2318" y="815756"/>
            <a:ext cx="11415696" cy="18285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06779" y="5628247"/>
            <a:ext cx="4019328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27508" y="6218709"/>
            <a:ext cx="10057143" cy="2879607"/>
            <a:chOff x="7227508" y="6218709"/>
            <a:chExt cx="10057143" cy="2879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27508" y="6218709"/>
              <a:ext cx="10057143" cy="2879607"/>
              <a:chOff x="7227508" y="6218709"/>
              <a:chExt cx="10057143" cy="2879607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227508" y="7050697"/>
                <a:ext cx="10049796" cy="2038483"/>
                <a:chOff x="7227508" y="7050697"/>
                <a:chExt cx="10049796" cy="203848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227508" y="7050697"/>
                  <a:ext cx="10049796" cy="203848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7248593" y="6218709"/>
                <a:ext cx="5563558" cy="449865"/>
                <a:chOff x="7248593" y="6218709"/>
                <a:chExt cx="5563558" cy="44986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248593" y="6218709"/>
                  <a:ext cx="5563558" cy="4498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7227508" y="6668444"/>
              <a:ext cx="6293179" cy="382014"/>
              <a:chOff x="7227508" y="6668444"/>
              <a:chExt cx="6293179" cy="38201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27508" y="6668444"/>
                <a:ext cx="6293179" cy="38201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482405" y="8890608"/>
            <a:ext cx="1681973" cy="1209619"/>
            <a:chOff x="16482405" y="8890608"/>
            <a:chExt cx="1681973" cy="12096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840000">
              <a:off x="16482405" y="8890608"/>
              <a:ext cx="1681973" cy="12096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SEHEE</cp:lastModifiedBy>
  <cp:revision>1</cp:revision>
  <dcterms:created xsi:type="dcterms:W3CDTF">2021-11-11T18:08:47Z</dcterms:created>
  <dcterms:modified xsi:type="dcterms:W3CDTF">2021-11-11T13:49:59Z</dcterms:modified>
</cp:coreProperties>
</file>