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3995" y="3085881"/>
            <a:ext cx="10811736" cy="41672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0477" y="7365363"/>
            <a:ext cx="6205046" cy="8638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854630"/>
            <a:ext cx="5246643" cy="117491"/>
            <a:chOff x="6519536" y="6854630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85463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968947"/>
            <a:ext cx="5246643" cy="117491"/>
            <a:chOff x="6519536" y="6968947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968947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9536" y="2899191"/>
            <a:ext cx="5246643" cy="117491"/>
            <a:chOff x="6519536" y="2899191"/>
            <a:chExt cx="5246643" cy="1174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9536" y="2899191"/>
              <a:ext cx="5246643" cy="1174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50477" y="2022449"/>
            <a:ext cx="5694795" cy="863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926" y="1469118"/>
            <a:ext cx="3285850" cy="28980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92258" y="2160339"/>
            <a:ext cx="1359712" cy="16719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64639" y="3210249"/>
            <a:ext cx="1879305" cy="5560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12912" y="2160339"/>
            <a:ext cx="1359712" cy="16719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85334" y="3210249"/>
            <a:ext cx="1546971" cy="5560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07060" y="2160339"/>
            <a:ext cx="1359712" cy="16719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379430" y="3210249"/>
            <a:ext cx="1287358" cy="5560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16835" y="4856374"/>
            <a:ext cx="1359712" cy="167195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89220" y="5906287"/>
            <a:ext cx="1287358" cy="5560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37489" y="4856374"/>
            <a:ext cx="1359712" cy="16719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09912" y="5906289"/>
            <a:ext cx="2066196" cy="5560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331637" y="4856374"/>
            <a:ext cx="1359712" cy="16719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404001" y="5906287"/>
            <a:ext cx="1546971" cy="9419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7194" y="2086089"/>
            <a:ext cx="2308893" cy="117491"/>
            <a:chOff x="11427194" y="2086089"/>
            <a:chExt cx="2308893" cy="1174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27194" y="2086089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06540" y="2086089"/>
            <a:ext cx="2308893" cy="117491"/>
            <a:chOff x="8206540" y="2086089"/>
            <a:chExt cx="2308893" cy="11749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21343" y="2086089"/>
            <a:ext cx="2308893" cy="117491"/>
            <a:chOff x="14421343" y="2086089"/>
            <a:chExt cx="2308893" cy="1174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421343" y="2086089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51772" y="4774194"/>
            <a:ext cx="2308893" cy="117491"/>
            <a:chOff x="11451772" y="4774194"/>
            <a:chExt cx="2308893" cy="1174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51772" y="4774194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31118" y="4774194"/>
            <a:ext cx="2308893" cy="117491"/>
            <a:chOff x="8231118" y="4774194"/>
            <a:chExt cx="2308893" cy="11749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31118" y="4774194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45920" y="4774194"/>
            <a:ext cx="2308893" cy="117491"/>
            <a:chOff x="14445920" y="4774194"/>
            <a:chExt cx="2308893" cy="11749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445920" y="4774194"/>
              <a:ext cx="2308893" cy="11749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376573" y="9385411"/>
            <a:ext cx="543885" cy="6687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90476" y="4098996"/>
            <a:ext cx="4462795" cy="167671"/>
            <a:chOff x="11390476" y="4098996"/>
            <a:chExt cx="4462795" cy="1676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0476" y="4098996"/>
              <a:ext cx="4462795" cy="1676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38095" y="4098996"/>
            <a:ext cx="4367850" cy="167671"/>
            <a:chOff x="2438095" y="4098996"/>
            <a:chExt cx="4367850" cy="1676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32443" y="5333333"/>
            <a:ext cx="13420829" cy="3613529"/>
            <a:chOff x="2432443" y="5333333"/>
            <a:chExt cx="13420829" cy="36135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2432443" y="5333333"/>
              <a:ext cx="13420829" cy="36135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14288" y="6121640"/>
            <a:ext cx="6782589" cy="13932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0956" y="7426613"/>
            <a:ext cx="13390095" cy="11854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473952" y="653226"/>
            <a:ext cx="3337810" cy="4686252"/>
            <a:chOff x="7473952" y="653226"/>
            <a:chExt cx="3337810" cy="46862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3952" y="653226"/>
              <a:ext cx="3337810" cy="468625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76566" y="9385410"/>
            <a:ext cx="543885" cy="6687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90476" y="4098996"/>
            <a:ext cx="4462795" cy="167671"/>
            <a:chOff x="11390476" y="4098996"/>
            <a:chExt cx="4462795" cy="1676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0476" y="4098996"/>
              <a:ext cx="4462795" cy="1676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38095" y="4098996"/>
            <a:ext cx="4367850" cy="167671"/>
            <a:chOff x="2438095" y="4098996"/>
            <a:chExt cx="4367850" cy="1676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32443" y="5333333"/>
            <a:ext cx="13420829" cy="3613529"/>
            <a:chOff x="2432443" y="5333333"/>
            <a:chExt cx="13420829" cy="36135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2432443" y="5333333"/>
              <a:ext cx="13420829" cy="36135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14288" y="6121640"/>
            <a:ext cx="6426198" cy="13933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473952" y="653226"/>
            <a:ext cx="3337810" cy="4686252"/>
            <a:chOff x="7473952" y="653226"/>
            <a:chExt cx="3337810" cy="46862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3952" y="653226"/>
              <a:ext cx="3337810" cy="468625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76573" y="9385411"/>
            <a:ext cx="543885" cy="66878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50954" y="7426611"/>
            <a:ext cx="12125365" cy="11854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8574" y="6231680"/>
            <a:ext cx="5048014" cy="1104637"/>
            <a:chOff x="1318574" y="6231680"/>
            <a:chExt cx="5048014" cy="11046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469" y="6159575"/>
              <a:ext cx="3258348" cy="98279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497" y="6883356"/>
              <a:ext cx="3423235" cy="571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18831" y="6223147"/>
            <a:ext cx="5048014" cy="1113170"/>
            <a:chOff x="6618831" y="6223147"/>
            <a:chExt cx="5048014" cy="11131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6726" y="6151042"/>
              <a:ext cx="3258349" cy="98279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4764" y="6883356"/>
              <a:ext cx="3423235" cy="5719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49493" y="2020823"/>
            <a:ext cx="3786173" cy="3786173"/>
            <a:chOff x="1949493" y="2020823"/>
            <a:chExt cx="3786173" cy="37861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9493" y="2020823"/>
              <a:ext cx="3786173" cy="37861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50015" y="2020823"/>
            <a:ext cx="3786173" cy="3786173"/>
            <a:chOff x="12550015" y="2020823"/>
            <a:chExt cx="3786173" cy="37861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50015" y="2020823"/>
              <a:ext cx="3786173" cy="37861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49754" y="2020823"/>
            <a:ext cx="3786173" cy="3786173"/>
            <a:chOff x="7249754" y="2020823"/>
            <a:chExt cx="3786173" cy="37861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49754" y="2020823"/>
              <a:ext cx="3786173" cy="37861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28356" y="3019947"/>
            <a:ext cx="2028448" cy="1635544"/>
            <a:chOff x="2828356" y="3019947"/>
            <a:chExt cx="2028448" cy="163554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8356" y="3019947"/>
              <a:ext cx="2028448" cy="16355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66551" y="2880841"/>
            <a:ext cx="1914483" cy="1913756"/>
            <a:chOff x="8166551" y="2880841"/>
            <a:chExt cx="1914483" cy="191375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66551" y="2880841"/>
              <a:ext cx="1914483" cy="19137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90133" y="2898504"/>
            <a:ext cx="1705938" cy="1957751"/>
            <a:chOff x="13590133" y="2898504"/>
            <a:chExt cx="1705938" cy="195775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90133" y="2898504"/>
              <a:ext cx="1705938" cy="195775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2649" y="613960"/>
            <a:ext cx="2837601" cy="139329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919126" y="6213461"/>
            <a:ext cx="5048014" cy="1122856"/>
            <a:chOff x="11919126" y="6213461"/>
            <a:chExt cx="5048014" cy="112285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47021" y="6141356"/>
              <a:ext cx="4229295" cy="982798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64992" y="6883356"/>
              <a:ext cx="3423235" cy="57193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376573" y="9385411"/>
            <a:ext cx="543885" cy="66878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096296" y="7824839"/>
            <a:ext cx="8373515" cy="11854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33948" y="1615696"/>
            <a:ext cx="3354217" cy="3354217"/>
            <a:chOff x="4333948" y="1615696"/>
            <a:chExt cx="3354217" cy="33542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3948" y="1615696"/>
              <a:ext cx="3354217" cy="33542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2755" y="1615696"/>
            <a:ext cx="3379351" cy="3379351"/>
            <a:chOff x="10532755" y="1615696"/>
            <a:chExt cx="3379351" cy="3379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2755" y="1615696"/>
              <a:ext cx="3379351" cy="33793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43805" y="4631971"/>
            <a:ext cx="4261706" cy="4038047"/>
            <a:chOff x="10143805" y="4631971"/>
            <a:chExt cx="4261706" cy="40380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143805" y="4631971"/>
              <a:ext cx="4261706" cy="403804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27902" y="5583769"/>
            <a:ext cx="2518214" cy="104886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34378" y="6644064"/>
            <a:ext cx="2973784" cy="7341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13976" y="7343427"/>
            <a:ext cx="1871084" cy="147410"/>
            <a:chOff x="11413976" y="7343427"/>
            <a:chExt cx="1871084" cy="1474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13976" y="7343427"/>
              <a:ext cx="1871084" cy="14741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76573" y="9385411"/>
            <a:ext cx="543885" cy="668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880203" y="4631971"/>
            <a:ext cx="4261706" cy="4038047"/>
            <a:chOff x="3880203" y="4631971"/>
            <a:chExt cx="4261706" cy="40380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3880203" y="4631971"/>
              <a:ext cx="4261706" cy="403804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64299" y="5583768"/>
            <a:ext cx="2518212" cy="104885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95854" y="6644064"/>
            <a:ext cx="2990728" cy="73411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075514" y="7343427"/>
            <a:ext cx="1871084" cy="147410"/>
            <a:chOff x="5075514" y="7343427"/>
            <a:chExt cx="1871084" cy="1474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75514" y="7343427"/>
              <a:ext cx="1871084" cy="14741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77143" y="4365714"/>
            <a:ext cx="548571" cy="182857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2649" y="613960"/>
            <a:ext cx="1557633" cy="13932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7467" y="2099152"/>
            <a:ext cx="13097203" cy="28216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11218" y="1590066"/>
            <a:ext cx="2844626" cy="117491"/>
            <a:chOff x="5311218" y="1590066"/>
            <a:chExt cx="2844626" cy="1174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1218" y="1590066"/>
              <a:ext cx="2844626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33531" y="5142857"/>
            <a:ext cx="10647299" cy="4140537"/>
            <a:chOff x="6733531" y="5142857"/>
            <a:chExt cx="10647299" cy="41405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3531" y="5142857"/>
              <a:ext cx="10647299" cy="414053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76573" y="9385411"/>
            <a:ext cx="543885" cy="6687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2649" y="613960"/>
            <a:ext cx="7644464" cy="13932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2338" y="4149005"/>
            <a:ext cx="5479449" cy="15576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6797" y="6058380"/>
            <a:ext cx="12115635" cy="17115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66667" y="5363831"/>
            <a:ext cx="4152381" cy="123429"/>
            <a:chOff x="7066667" y="5363831"/>
            <a:chExt cx="4152381" cy="123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7066667" y="5363831"/>
              <a:ext cx="4152381" cy="123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43992" y="2131894"/>
            <a:ext cx="11333333" cy="1675735"/>
            <a:chOff x="3543992" y="2131894"/>
            <a:chExt cx="11333333" cy="16757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3992" y="2131894"/>
              <a:ext cx="11333333" cy="16757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70632" y="2412186"/>
            <a:ext cx="9906693" cy="1115152"/>
            <a:chOff x="4970632" y="2412186"/>
            <a:chExt cx="9906693" cy="111515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970632" y="2483604"/>
              <a:ext cx="1082087" cy="972325"/>
              <a:chOff x="4970632" y="2483604"/>
              <a:chExt cx="1082087" cy="97232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970632" y="2483604"/>
                <a:ext cx="1082087" cy="97232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3282" y="2297903"/>
              <a:ext cx="7174032" cy="156497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76573" y="9385411"/>
            <a:ext cx="543885" cy="6687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3993" y="3585909"/>
            <a:ext cx="8925361" cy="30116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0477" y="7365363"/>
            <a:ext cx="6205046" cy="8638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0477" y="7365363"/>
            <a:ext cx="6205046" cy="8638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19536" y="6854630"/>
            <a:ext cx="5246643" cy="117491"/>
            <a:chOff x="6519536" y="6854630"/>
            <a:chExt cx="5246643" cy="117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85463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9536" y="6968947"/>
            <a:ext cx="5246643" cy="117491"/>
            <a:chOff x="6519536" y="6968947"/>
            <a:chExt cx="5246643" cy="1174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968947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2899191"/>
            <a:ext cx="5246643" cy="117491"/>
            <a:chOff x="6519536" y="2899191"/>
            <a:chExt cx="5246643" cy="1174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9536" y="2899191"/>
              <a:ext cx="5246643" cy="11749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50477" y="2022449"/>
            <a:ext cx="5694795" cy="8638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2021-10-27T00:03:23Z</dcterms:created>
  <dcterms:modified xsi:type="dcterms:W3CDTF">2021-10-27T00:03:23Z</dcterms:modified>
</cp:coreProperties>
</file>