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11082" y="1005856"/>
            <a:ext cx="6269556" cy="5391818"/>
            <a:chOff x="8411082" y="1005856"/>
            <a:chExt cx="6269556" cy="53918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060000">
              <a:off x="8411082" y="1005856"/>
              <a:ext cx="6269556" cy="53918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070" y="5001908"/>
            <a:ext cx="5623856" cy="257771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4496" y="7730411"/>
            <a:ext cx="6733749" cy="6603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070" y="5001908"/>
            <a:ext cx="5705000" cy="2577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4496" y="7730411"/>
            <a:ext cx="6733749" cy="6603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11082" y="1005856"/>
            <a:ext cx="6269556" cy="5391818"/>
            <a:chOff x="8411082" y="1005856"/>
            <a:chExt cx="6269556" cy="53918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60000">
              <a:off x="8411082" y="1005856"/>
              <a:ext cx="6269556" cy="53918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0391" y="2229140"/>
            <a:ext cx="2071694" cy="16507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855" y="9721429"/>
            <a:ext cx="283270" cy="2793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7300" y="1896541"/>
            <a:ext cx="2592466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6538" y="5971198"/>
            <a:ext cx="2633536" cy="7490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0460" y="6037726"/>
            <a:ext cx="1080891" cy="5363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835217" y="5950606"/>
            <a:ext cx="2437747" cy="7490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23107" y="6067698"/>
            <a:ext cx="1064533" cy="5363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53183" y="7416583"/>
            <a:ext cx="3726335" cy="118942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67260" y="7517307"/>
            <a:ext cx="863979" cy="5363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5209" y="7480748"/>
            <a:ext cx="1285807" cy="7491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23107" y="7547279"/>
            <a:ext cx="1052942" cy="536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439" y="2680001"/>
            <a:ext cx="7446675" cy="57598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1991" y="1182223"/>
            <a:ext cx="7640982" cy="1250143"/>
            <a:chOff x="1411991" y="1182223"/>
            <a:chExt cx="7640982" cy="1250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469" y="1507311"/>
              <a:ext cx="3935362" cy="119361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278" y="1136510"/>
              <a:ext cx="544031" cy="6095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5246" y="0"/>
            <a:ext cx="7675231" cy="10285714"/>
            <a:chOff x="9715246" y="0"/>
            <a:chExt cx="7675231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5246" y="0"/>
              <a:ext cx="7675231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855" y="9721429"/>
            <a:ext cx="251283" cy="279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1820" y="9184925"/>
            <a:ext cx="691283" cy="4063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9446" y="9077283"/>
            <a:ext cx="15312493" cy="46526"/>
            <a:chOff x="1509446" y="9077283"/>
            <a:chExt cx="15312493" cy="465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446" y="9077283"/>
              <a:ext cx="15312493" cy="4652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68953" y="9184925"/>
            <a:ext cx="651612" cy="4063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2858" y="4505448"/>
            <a:ext cx="1386327" cy="3047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7144" y="4153715"/>
            <a:ext cx="531796" cy="3809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2858" y="5684505"/>
            <a:ext cx="1427469" cy="5028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57144" y="5332772"/>
            <a:ext cx="531796" cy="3809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33953" y="4505448"/>
            <a:ext cx="1734509" cy="3047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28391" y="4153715"/>
            <a:ext cx="531796" cy="3809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33943" y="5681334"/>
            <a:ext cx="1811155" cy="5028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28391" y="5329601"/>
            <a:ext cx="531796" cy="3809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05182" y="4505448"/>
            <a:ext cx="1168123" cy="3047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99620" y="4153715"/>
            <a:ext cx="531796" cy="3809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05334" y="5684505"/>
            <a:ext cx="1215360" cy="50284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99620" y="5332772"/>
            <a:ext cx="531795" cy="3809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86134" y="6966437"/>
            <a:ext cx="1168123" cy="3047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80572" y="6614704"/>
            <a:ext cx="531795" cy="3809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76572" y="4505448"/>
            <a:ext cx="354124" cy="3047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70858" y="4153715"/>
            <a:ext cx="531796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46741" y="6631570"/>
            <a:ext cx="4931500" cy="23409"/>
            <a:chOff x="3246741" y="6631570"/>
            <a:chExt cx="4931500" cy="234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3246741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11237" y="6631570"/>
            <a:ext cx="4931500" cy="23409"/>
            <a:chOff x="5911237" y="6631570"/>
            <a:chExt cx="4931500" cy="234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5911237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40229" y="6631570"/>
            <a:ext cx="4931500" cy="23409"/>
            <a:chOff x="11240229" y="6631570"/>
            <a:chExt cx="4931500" cy="23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1240229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75733" y="6631570"/>
            <a:ext cx="4931500" cy="23409"/>
            <a:chOff x="8575733" y="6631570"/>
            <a:chExt cx="4931500" cy="234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8575733" y="6631570"/>
              <a:ext cx="4931500" cy="23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5930" y="6631570"/>
            <a:ext cx="4931500" cy="23409"/>
            <a:chOff x="565930" y="6631570"/>
            <a:chExt cx="4931500" cy="234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565930" y="6631570"/>
              <a:ext cx="4931500" cy="2340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47810" y="4153715"/>
            <a:ext cx="1153114" cy="3809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391610" y="4505448"/>
            <a:ext cx="654917" cy="3047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11990" y="1182223"/>
            <a:ext cx="7640983" cy="1250139"/>
            <a:chOff x="1411990" y="1182223"/>
            <a:chExt cx="7640983" cy="125013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22469" y="1507307"/>
              <a:ext cx="2801424" cy="1193619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66278" y="1136510"/>
              <a:ext cx="544031" cy="60950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65668" y="2680001"/>
            <a:ext cx="10411930" cy="60950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30855" y="9721429"/>
            <a:ext cx="278102" cy="279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96324" y="5844457"/>
            <a:ext cx="6072315" cy="3938557"/>
            <a:chOff x="2196324" y="5844457"/>
            <a:chExt cx="6072315" cy="39385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6324" y="5844457"/>
              <a:ext cx="6072315" cy="39385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1990" y="1182219"/>
            <a:ext cx="7640982" cy="1250143"/>
            <a:chOff x="1411990" y="1182219"/>
            <a:chExt cx="7640982" cy="1250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469" y="1507307"/>
              <a:ext cx="3935362" cy="1193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277" y="1136506"/>
              <a:ext cx="544031" cy="6095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6277" y="2680001"/>
            <a:ext cx="10317761" cy="29865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59162" y="6881773"/>
            <a:ext cx="6608457" cy="1863924"/>
            <a:chOff x="9559162" y="6881773"/>
            <a:chExt cx="6608457" cy="18639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59162" y="6881773"/>
              <a:ext cx="6608457" cy="18639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855" y="9721429"/>
            <a:ext cx="278940" cy="279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855" y="9721429"/>
            <a:ext cx="281035" cy="279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469" y="1507307"/>
            <a:ext cx="8751615" cy="119361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6277" y="1136506"/>
            <a:ext cx="544031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250" y="2679974"/>
            <a:ext cx="10324560" cy="65561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45997" y="1007334"/>
            <a:ext cx="5562548" cy="8309142"/>
            <a:chOff x="12045997" y="1007334"/>
            <a:chExt cx="5562548" cy="83091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5997" y="1007334"/>
              <a:ext cx="5562548" cy="83091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2469" y="1507307"/>
            <a:ext cx="8751615" cy="1193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277" y="1136506"/>
            <a:ext cx="544031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7202" y="2676888"/>
            <a:ext cx="10729704" cy="615973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855" y="9721429"/>
            <a:ext cx="278381" cy="279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20897" y="4819048"/>
            <a:ext cx="5267611" cy="4599524"/>
            <a:chOff x="12220897" y="4819048"/>
            <a:chExt cx="5267611" cy="459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0897" y="4819048"/>
              <a:ext cx="5267611" cy="459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2469" y="1507307"/>
            <a:ext cx="2064961" cy="1193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277" y="1136506"/>
            <a:ext cx="544032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855" y="9721429"/>
            <a:ext cx="278381" cy="2793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35983" y="3772369"/>
            <a:ext cx="4981921" cy="4981921"/>
            <a:chOff x="6435983" y="3772369"/>
            <a:chExt cx="4981921" cy="4981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5983" y="3772369"/>
              <a:ext cx="4981921" cy="4981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11054" y="3823432"/>
            <a:ext cx="1589110" cy="1589110"/>
            <a:chOff x="6111054" y="3823432"/>
            <a:chExt cx="1589110" cy="15891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1054" y="3823432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1054" y="6902807"/>
            <a:ext cx="1589110" cy="1589110"/>
            <a:chOff x="6111054" y="6902807"/>
            <a:chExt cx="1589110" cy="15891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1054" y="6902807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90123" y="3823432"/>
            <a:ext cx="1589110" cy="1589110"/>
            <a:chOff x="10190123" y="3823432"/>
            <a:chExt cx="1589110" cy="15891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90123" y="3823432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0123" y="6902807"/>
            <a:ext cx="1589110" cy="1589110"/>
            <a:chOff x="10190123" y="6902807"/>
            <a:chExt cx="1589110" cy="15891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90123" y="6902807"/>
              <a:ext cx="1589110" cy="158911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1856" y="4281191"/>
            <a:ext cx="4477313" cy="7965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76572" y="4102382"/>
            <a:ext cx="4536449" cy="11358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6000" y="7370477"/>
            <a:ext cx="4582303" cy="79650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76477" y="7370477"/>
            <a:ext cx="4870426" cy="7965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05826" y="4299156"/>
            <a:ext cx="580540" cy="580545"/>
            <a:chOff x="6605826" y="4299156"/>
            <a:chExt cx="580540" cy="5805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5826" y="4299156"/>
              <a:ext cx="580540" cy="5805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225" y="4327727"/>
            <a:ext cx="580634" cy="581221"/>
            <a:chOff x="10695225" y="4327727"/>
            <a:chExt cx="580634" cy="5812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225" y="4327727"/>
              <a:ext cx="580634" cy="5812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96302" y="7449062"/>
            <a:ext cx="580654" cy="581247"/>
            <a:chOff x="6596302" y="7449062"/>
            <a:chExt cx="580654" cy="5812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96302" y="7449062"/>
              <a:ext cx="580654" cy="5812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11945" y="7447389"/>
            <a:ext cx="566448" cy="567026"/>
            <a:chOff x="10711945" y="7447389"/>
            <a:chExt cx="566448" cy="56702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11945" y="7447389"/>
              <a:ext cx="566448" cy="567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202" y="2879369"/>
            <a:ext cx="14506732" cy="47744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33147" y="1021592"/>
            <a:ext cx="1579425" cy="2793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855" y="9721429"/>
            <a:ext cx="272375" cy="279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2021-12-29T00:31:34Z</dcterms:created>
  <dcterms:modified xsi:type="dcterms:W3CDTF">2021-12-29T00:31:34Z</dcterms:modified>
</cp:coreProperties>
</file>