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87" r:id="rId2"/>
    <p:sldId id="631" r:id="rId3"/>
    <p:sldId id="643" r:id="rId4"/>
    <p:sldId id="641" r:id="rId5"/>
    <p:sldId id="637" r:id="rId6"/>
    <p:sldId id="644" r:id="rId7"/>
    <p:sldId id="645" r:id="rId8"/>
    <p:sldId id="646" r:id="rId9"/>
    <p:sldId id="639" r:id="rId10"/>
    <p:sldId id="642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BF8"/>
    <a:srgbClr val="FBB3BF"/>
    <a:srgbClr val="FFF9E7"/>
    <a:srgbClr val="E5ADCD"/>
    <a:srgbClr val="FAEBFF"/>
    <a:srgbClr val="2D4B2B"/>
    <a:srgbClr val="3D643A"/>
    <a:srgbClr val="1D301C"/>
    <a:srgbClr val="F66A81"/>
    <a:srgbClr val="F99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3501" autoAdjust="0"/>
  </p:normalViewPr>
  <p:slideViewPr>
    <p:cSldViewPr snapToGrid="0">
      <p:cViewPr varScale="1">
        <p:scale>
          <a:sx n="71" d="100"/>
          <a:sy n="71" d="100"/>
        </p:scale>
        <p:origin x="1632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C754-A3E4-425C-9404-005439A2F8B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E2B5F-C8CD-498C-9B3D-F7AE82BEC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1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웹 프로그래밍 언어 정리 웹 사이트  </a:t>
            </a:r>
            <a:r>
              <a:rPr lang="ko-KR" altLang="en-US" dirty="0" err="1"/>
              <a:t>더블유비피쥐</a:t>
            </a:r>
            <a:r>
              <a:rPr lang="ko-KR" altLang="en-US" dirty="0"/>
              <a:t> 발표를 맡게 된 김세희라고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1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프로젝트 소개는 마치고 실행 화면을 보여드리겠습니다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8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발표의 간단한 목차입니다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2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이름은 </a:t>
            </a:r>
            <a:r>
              <a:rPr lang="ko-KR" altLang="en-US" dirty="0" err="1"/>
              <a:t>더블유피쥐</a:t>
            </a:r>
            <a:r>
              <a:rPr lang="en-US" altLang="ko-KR" dirty="0"/>
              <a:t> </a:t>
            </a:r>
            <a:r>
              <a:rPr lang="ko-KR" altLang="en-US" dirty="0"/>
              <a:t>즉 웹 프로그래밍 </a:t>
            </a:r>
            <a:r>
              <a:rPr lang="ko-KR" altLang="en-US" dirty="0" err="1"/>
              <a:t>그래머의</a:t>
            </a:r>
            <a:r>
              <a:rPr lang="ko-KR" altLang="en-US" dirty="0"/>
              <a:t> 약자로</a:t>
            </a:r>
            <a:endParaRPr lang="en-US" altLang="ko-KR" dirty="0"/>
          </a:p>
          <a:p>
            <a:r>
              <a:rPr lang="ko-KR" altLang="en-US" dirty="0"/>
              <a:t>일년간 정보통신 시간에 배웠던 </a:t>
            </a:r>
            <a:r>
              <a:rPr lang="en-US" altLang="ko-KR" dirty="0"/>
              <a:t>HTML, C SS, JS </a:t>
            </a:r>
            <a:r>
              <a:rPr lang="ko-KR" altLang="en-US" dirty="0"/>
              <a:t>문법을 한 페이지 내에 정리하였습니다</a:t>
            </a:r>
            <a:endParaRPr lang="en-US" altLang="ko-KR" dirty="0"/>
          </a:p>
          <a:p>
            <a:r>
              <a:rPr lang="en-US" altLang="ko-KR" dirty="0"/>
              <a:t>VS code </a:t>
            </a:r>
            <a:r>
              <a:rPr lang="ko-KR" altLang="en-US" dirty="0"/>
              <a:t>에서 개발 하였고 </a:t>
            </a:r>
            <a:r>
              <a:rPr lang="en-US" altLang="ko-KR" dirty="0"/>
              <a:t>HTML, CSS, JS </a:t>
            </a:r>
            <a:r>
              <a:rPr lang="ko-KR" altLang="en-US" dirty="0"/>
              <a:t>를 사용했습니다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2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과정 입니다</a:t>
            </a:r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일까지 각자 문법 정리를 했고 </a:t>
            </a:r>
            <a:r>
              <a:rPr lang="en-US" altLang="ko-KR" dirty="0"/>
              <a:t>24</a:t>
            </a:r>
            <a:r>
              <a:rPr lang="ko-KR" altLang="en-US" dirty="0"/>
              <a:t>일부터 </a:t>
            </a:r>
            <a:r>
              <a:rPr lang="en-US" altLang="ko-KR" dirty="0"/>
              <a:t>25</a:t>
            </a:r>
            <a:r>
              <a:rPr lang="ko-KR" altLang="en-US" dirty="0"/>
              <a:t>일까지 메인 페이지를 제작했습니다</a:t>
            </a:r>
            <a:endParaRPr lang="en-US" altLang="ko-KR" dirty="0"/>
          </a:p>
          <a:p>
            <a:r>
              <a:rPr lang="en-US" altLang="ko-KR" dirty="0"/>
              <a:t>26</a:t>
            </a:r>
            <a:r>
              <a:rPr lang="ko-KR" altLang="en-US" dirty="0"/>
              <a:t>일에는 </a:t>
            </a:r>
            <a:r>
              <a:rPr lang="en-US" altLang="ko-KR" dirty="0"/>
              <a:t>CSS </a:t>
            </a:r>
            <a:r>
              <a:rPr lang="ko-KR" altLang="en-US" dirty="0"/>
              <a:t>를 수정하고 발표 준비를 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1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분담입니다 세 명이 각각 하나의 파트를 맡았습니다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8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개발 내용입니다</a:t>
            </a:r>
            <a:endParaRPr lang="en-US" altLang="ko-KR" dirty="0"/>
          </a:p>
          <a:p>
            <a:r>
              <a:rPr lang="ko-KR" altLang="en-US" dirty="0" err="1"/>
              <a:t>메인화면은</a:t>
            </a:r>
            <a:r>
              <a:rPr lang="ko-KR" altLang="en-US" dirty="0"/>
              <a:t> 다수의 </a:t>
            </a:r>
            <a:r>
              <a:rPr lang="en-US" altLang="ko-KR" dirty="0"/>
              <a:t>a </a:t>
            </a:r>
            <a:r>
              <a:rPr lang="ko-KR" altLang="en-US" dirty="0"/>
              <a:t>태그로 </a:t>
            </a:r>
            <a:r>
              <a:rPr lang="ko-KR" altLang="en-US" dirty="0" err="1"/>
              <a:t>이루어져있습니다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태그의 속성인 </a:t>
            </a:r>
            <a:r>
              <a:rPr lang="ko-KR" altLang="en-US" dirty="0" err="1"/>
              <a:t>에이치알이에프를</a:t>
            </a:r>
            <a:r>
              <a:rPr lang="ko-KR" altLang="en-US" dirty="0"/>
              <a:t> 이용해 해당 파일과 하나씩 연결을 시켜</a:t>
            </a:r>
            <a:endParaRPr lang="en-US" altLang="ko-KR" dirty="0"/>
          </a:p>
          <a:p>
            <a:r>
              <a:rPr lang="ko-KR" altLang="en-US" dirty="0"/>
              <a:t>링크를 선택하면 관련 파일로 넘어갈 수 있도록 구현하였습니다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2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를 살펴보겠습니다</a:t>
            </a:r>
            <a:endParaRPr lang="en-US" altLang="ko-KR" dirty="0"/>
          </a:p>
          <a:p>
            <a:r>
              <a:rPr lang="ko-KR" altLang="en-US" dirty="0"/>
              <a:t>먼저 라이너 </a:t>
            </a:r>
            <a:r>
              <a:rPr lang="ko-KR" altLang="en-US" dirty="0" err="1"/>
              <a:t>그라디언트를</a:t>
            </a:r>
            <a:r>
              <a:rPr lang="ko-KR" altLang="en-US" dirty="0"/>
              <a:t> 이용해 메인 화면 상단 글씨에 그라데이션 효과를 입혀주었고</a:t>
            </a:r>
            <a:endParaRPr lang="en-US" altLang="ko-KR" dirty="0"/>
          </a:p>
          <a:p>
            <a:r>
              <a:rPr lang="ko-KR" altLang="en-US" dirty="0"/>
              <a:t>폰트 패밀리를 통해 글씨체를</a:t>
            </a:r>
            <a:r>
              <a:rPr lang="en-US" altLang="ko-KR" dirty="0"/>
              <a:t>, </a:t>
            </a:r>
            <a:r>
              <a:rPr lang="ko-KR" altLang="en-US" dirty="0"/>
              <a:t>가상 클래스를 이용해 연결 </a:t>
            </a:r>
            <a:r>
              <a:rPr lang="ko-KR" altLang="en-US" dirty="0" err="1"/>
              <a:t>해둔</a:t>
            </a:r>
            <a:r>
              <a:rPr lang="ko-KR" altLang="en-US" dirty="0"/>
              <a:t> 링크 색을 바꿨습니다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9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자바스크립트입니다</a:t>
            </a:r>
            <a:endParaRPr lang="en-US" altLang="ko-KR" dirty="0"/>
          </a:p>
          <a:p>
            <a:r>
              <a:rPr lang="ko-KR" altLang="en-US" dirty="0"/>
              <a:t>모든 파일에 버튼을 눌렀을 때 온클릭과 히스토리 </a:t>
            </a:r>
            <a:r>
              <a:rPr lang="ko-KR" altLang="en-US" dirty="0" err="1"/>
              <a:t>쩜</a:t>
            </a:r>
            <a:r>
              <a:rPr lang="ko-KR" altLang="en-US" dirty="0"/>
              <a:t> 고 메소드를 이용하여 버튼을 클릭하면 한 페이지 전 화면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endParaRPr lang="en-US" altLang="ko-KR" dirty="0"/>
          </a:p>
          <a:p>
            <a:r>
              <a:rPr lang="ko-KR" altLang="en-US" dirty="0"/>
              <a:t>메인 페이지로 돌아갈 수 있도록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향후 계획 및 소감입니다</a:t>
            </a:r>
            <a:endParaRPr lang="en-US" altLang="ko-KR" dirty="0"/>
          </a:p>
          <a:p>
            <a:r>
              <a:rPr lang="ko-KR" altLang="en-US" dirty="0"/>
              <a:t>먼저 가독성을 조금 더 높이고 깔끔하게 수정 할 예정이고</a:t>
            </a:r>
            <a:endParaRPr lang="en-US" altLang="ko-KR" dirty="0"/>
          </a:p>
          <a:p>
            <a:r>
              <a:rPr lang="ko-KR" altLang="en-US" dirty="0"/>
              <a:t>웹 페이지 내에서 예제를 직접 타이핑 하고 실행 결과까지 확인 할 수 있도록 추가 하고 싶습니다</a:t>
            </a:r>
            <a:endParaRPr lang="en-US" altLang="ko-KR" dirty="0"/>
          </a:p>
          <a:p>
            <a:r>
              <a:rPr lang="ko-KR" altLang="en-US" dirty="0"/>
              <a:t>또한 웹 프로그래밍 문법 정리 사이트인만큼 다른 </a:t>
            </a:r>
            <a:r>
              <a:rPr lang="ko-KR" altLang="en-US" dirty="0" err="1"/>
              <a:t>웹프</a:t>
            </a:r>
            <a:r>
              <a:rPr lang="ko-KR" altLang="en-US" dirty="0"/>
              <a:t> 문법 또한 페이지에 추가 하고 싶습니다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E2B5F-C8CD-498C-9B3D-F7AE82BECF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8054" y="2767280"/>
            <a:ext cx="514988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정보통신 프로젝트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algn="ctr"/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웹 프로그래밍 언어 정리 웹 사이트</a:t>
            </a:r>
            <a:endParaRPr lang="en-US" altLang="ko-KR" sz="2800" spc="-15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_ 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둥근모꼴" panose="020B0500000000000000" pitchFamily="50" charset="-127"/>
              </a:rPr>
              <a:t>WPG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01024" y="4029164"/>
            <a:ext cx="2103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10502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김세희</a:t>
            </a:r>
            <a:endParaRPr lang="en-US" altLang="ko-KR" sz="12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algn="dist"/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10503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박서빈</a:t>
            </a:r>
            <a:endParaRPr lang="en-US" altLang="ko-KR" sz="12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algn="dist"/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10517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장효석</a:t>
            </a:r>
            <a:endParaRPr lang="en-US" altLang="ko-KR" sz="12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37929" y="5947725"/>
            <a:ext cx="17343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spc="-150" dirty="0">
                <a:solidFill>
                  <a:prstClr val="white">
                    <a:lumMod val="7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PPT </a:t>
            </a:r>
            <a:r>
              <a:rPr lang="ko-KR" altLang="en-US" sz="1100" spc="-150" dirty="0">
                <a:solidFill>
                  <a:prstClr val="white">
                    <a:lumMod val="7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출처 </a:t>
            </a:r>
            <a:r>
              <a:rPr lang="en-US" altLang="ko-KR" sz="1100" spc="-150" dirty="0">
                <a:solidFill>
                  <a:prstClr val="white">
                    <a:lumMod val="7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: </a:t>
            </a:r>
            <a:r>
              <a:rPr lang="ko-KR" altLang="en-US" sz="1100" spc="-150" dirty="0">
                <a:solidFill>
                  <a:prstClr val="white">
                    <a:lumMod val="7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왕별의 비행</a:t>
            </a:r>
            <a:endParaRPr lang="en-US" altLang="ko-KR" sz="1100" spc="-150" dirty="0">
              <a:solidFill>
                <a:prstClr val="white">
                  <a:lumMod val="7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150" dirty="0">
                <a:solidFill>
                  <a:prstClr val="white">
                    <a:lumMod val="7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글씨 </a:t>
            </a:r>
            <a:r>
              <a:rPr lang="en-US" altLang="ko-KR" sz="1100" spc="-150" dirty="0">
                <a:solidFill>
                  <a:prstClr val="white">
                    <a:lumMod val="7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: </a:t>
            </a:r>
            <a:r>
              <a:rPr lang="ko-KR" altLang="en-US" sz="1100" spc="-150" dirty="0">
                <a:solidFill>
                  <a:prstClr val="white">
                    <a:lumMod val="7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아리따돋움체</a:t>
            </a:r>
            <a:endParaRPr lang="en-US" altLang="ko-KR" sz="1100" spc="-150" dirty="0">
              <a:solidFill>
                <a:prstClr val="white">
                  <a:lumMod val="7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EBFA4D-5953-4563-A08C-A6ADA48B7B05}"/>
              </a:ext>
            </a:extLst>
          </p:cNvPr>
          <p:cNvSpPr/>
          <p:nvPr/>
        </p:nvSpPr>
        <p:spPr>
          <a:xfrm>
            <a:off x="2378053" y="3167390"/>
            <a:ext cx="5149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감사합니다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:S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814A3-4212-476B-84D1-0A2558A3CC2B}"/>
              </a:ext>
            </a:extLst>
          </p:cNvPr>
          <p:cNvSpPr/>
          <p:nvPr/>
        </p:nvSpPr>
        <p:spPr>
          <a:xfrm>
            <a:off x="3901024" y="4029164"/>
            <a:ext cx="2103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10502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김세희</a:t>
            </a:r>
            <a:endParaRPr lang="en-US" altLang="ko-KR" sz="12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algn="dist"/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10503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박서빈</a:t>
            </a:r>
            <a:endParaRPr lang="en-US" altLang="ko-KR" sz="12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algn="dist"/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10517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장효석</a:t>
            </a:r>
            <a:endParaRPr lang="en-US" altLang="ko-KR" sz="12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341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BAF8B6EF-5A76-440F-99E8-B3E40F7C5319}"/>
              </a:ext>
            </a:extLst>
          </p:cNvPr>
          <p:cNvSpPr/>
          <p:nvPr/>
        </p:nvSpPr>
        <p:spPr>
          <a:xfrm>
            <a:off x="6225575" y="2656862"/>
            <a:ext cx="1635786" cy="16357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6460" y="676232"/>
            <a:ext cx="397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목차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44639" y="2656863"/>
            <a:ext cx="1635786" cy="16357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15749" y="3229907"/>
            <a:ext cx="1293565" cy="398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소개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6686" y="3056333"/>
            <a:ext cx="1293565" cy="742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향후 계획</a:t>
            </a:r>
            <a:endParaRPr lang="en-US" altLang="ko-KR" sz="1500" b="1" dirty="0">
              <a:solidFill>
                <a:srgbClr val="E7E6E6">
                  <a:lumMod val="25000"/>
                </a:srgb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E7E6E6">
                    <a:lumMod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소감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3B32A8-9357-4AE0-931E-616768F34183}"/>
              </a:ext>
            </a:extLst>
          </p:cNvPr>
          <p:cNvSpPr/>
          <p:nvPr/>
        </p:nvSpPr>
        <p:spPr>
          <a:xfrm>
            <a:off x="4135107" y="2656863"/>
            <a:ext cx="1635786" cy="16357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06217" y="3229907"/>
            <a:ext cx="1293565" cy="39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E7E6E6">
                    <a:lumMod val="25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개발 내용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52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460" y="676232"/>
            <a:ext cx="397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프로젝트 소개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460" y="1171458"/>
            <a:ext cx="87268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프로젝트 명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: WPG (Web programing Grammar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의 약자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개발 동기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    :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일년간 배운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HTML, CSS, JS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문법이 하나의 웹 페이지 내에 정리 되어 있으면 앞으로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      개발 시 참고하기에 좋을 것 같다는 생각에 개발을 시작하게 되었음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개발환경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: Visual Studio Code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개발에 사용한 언어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: HTML, CSS, JS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3943350" lvl="8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&gt;&gt; js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배열 파일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				    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메인 화면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&lt;&lt;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A4E26E-BC90-4EF2-A826-DF44D0BA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424" y="3198095"/>
            <a:ext cx="3251861" cy="3090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DE122C-4F24-4F3D-9AA6-379D34310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68" y="3849114"/>
            <a:ext cx="4007277" cy="22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87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460" y="676232"/>
            <a:ext cx="397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개발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과정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4332" y="5624150"/>
            <a:ext cx="397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85410" y="2805842"/>
            <a:ext cx="1480409" cy="64143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697336" y="3133507"/>
            <a:ext cx="1612461" cy="3551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570331" y="2814599"/>
            <a:ext cx="1424409" cy="29747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278842" y="295308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35946" y="301019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62840" y="3322356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~1/22</a:t>
            </a: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개인 별 문법 정리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994741" y="2655615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051845" y="2712719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3342" y="3130441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1/24 ~ 25</a:t>
            </a: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메인 페이지 제작</a:t>
            </a:r>
          </a:p>
        </p:txBody>
      </p:sp>
      <p:sp>
        <p:nvSpPr>
          <p:cNvPr id="21" name="타원 20"/>
          <p:cNvSpPr/>
          <p:nvPr/>
        </p:nvSpPr>
        <p:spPr>
          <a:xfrm>
            <a:off x="5527873" y="3328337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584977" y="3385441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02414" y="3744202"/>
            <a:ext cx="154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1/26</a:t>
            </a: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메인 페이지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CSS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수정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발표 준비</a:t>
            </a:r>
          </a:p>
        </p:txBody>
      </p:sp>
      <p:sp>
        <p:nvSpPr>
          <p:cNvPr id="24" name="타원 23"/>
          <p:cNvSpPr/>
          <p:nvPr/>
        </p:nvSpPr>
        <p:spPr>
          <a:xfrm>
            <a:off x="7243772" y="303086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00876" y="308797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56572" y="3474081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1/27</a:t>
            </a: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마감</a:t>
            </a:r>
          </a:p>
        </p:txBody>
      </p:sp>
    </p:spTree>
    <p:extLst>
      <p:ext uri="{BB962C8B-B14F-4D97-AF65-F5344CB8AC3E}">
        <p14:creationId xmlns:p14="http://schemas.microsoft.com/office/powerpoint/2010/main" val="308652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460" y="676232"/>
            <a:ext cx="397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역할 분담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460" y="1144565"/>
            <a:ext cx="86999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둥근모꼴" panose="020B0500000000000000" pitchFamily="50" charset="-127"/>
              </a:rPr>
              <a:t>10502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둥근모꼴" panose="020B0500000000000000" pitchFamily="50" charset="-127"/>
              </a:rPr>
              <a:t>김세희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조장</a:t>
            </a:r>
            <a:r>
              <a:rPr lang="ko-KR" altLang="en-US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👑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HTML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문법 정리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HTML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문법 정리 파일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-&gt; HTML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문서로 작성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HTML, CSS, JS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파일 양식 통일 및 메인 웹 페이지 제작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발표 자료 준비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발표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둥근모꼴" panose="020B0500000000000000" pitchFamily="50" charset="-127"/>
              </a:rPr>
              <a:t>10503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둥근모꼴" panose="020B0500000000000000" pitchFamily="50" charset="-127"/>
              </a:rPr>
              <a:t>박서빈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JAVASCRIPT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문법 정리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JAVASCRIPT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문법 정리 파일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-&gt; HTML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문서로 작성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발표 자료 준비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둥근모꼴" panose="020B0500000000000000" pitchFamily="50" charset="-127"/>
              </a:rPr>
              <a:t>10517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둥근모꼴" panose="020B0500000000000000" pitchFamily="50" charset="-127"/>
              </a:rPr>
              <a:t>장효석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CSS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문법 정리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CSS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문법 정리 파일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-&gt; HTML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문서로 작성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PPT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자료 정리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81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460" y="676232"/>
            <a:ext cx="397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HTML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60547" y="4768370"/>
            <a:ext cx="7184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 main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화면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&lt;a&gt;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의 속성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‘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href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’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를 이용해 해당 파일과 하나씩 파일을 연결 시켜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  해당 링크를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클릭하면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관련 파일로 넘어갈 수 있도록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구현함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6AACE1-641A-4518-8214-4C5A0C4B2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904" y="1358744"/>
            <a:ext cx="5646192" cy="29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ADCA47-465A-4D3B-B4A6-47E55BEFE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81" y="3852676"/>
            <a:ext cx="3689365" cy="22038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6460" y="676232"/>
            <a:ext cx="397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CSS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8581" y="1175020"/>
            <a:ext cx="86663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main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화면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Linear-gradient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를 이용해 상단 글씨에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그라데이션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효과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font-family :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글씨체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highlight>
                  <a:srgbClr val="AAEBF8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가상 클래스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(:link, visited, focus) : &lt;a&gt;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로 연결한 링크 색 바꿈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각 파일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버튼의 배경 색과 테두리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예제의 배경색 하나로 통일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&gt;&gt;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각 파일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css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							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main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css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&lt;&lt;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DAA5A-DA4C-4B59-99EA-8D95C54A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088" y="2476718"/>
            <a:ext cx="5053572" cy="35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15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460" y="676232"/>
            <a:ext cx="397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JAVASCRIPT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0268" y="3966607"/>
            <a:ext cx="7225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각 파일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onClick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과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history.go()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메소드를 이용해 버튼을 클릭하면 한 페이지 전 화면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,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즉 메인 페이지로 돌아갈 수 있도록 구현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86C8D-5463-4537-9025-9F1D2176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521" y="2424604"/>
            <a:ext cx="613495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1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460" y="676232"/>
            <a:ext cx="397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향후 계획 및 소감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458" y="1145784"/>
            <a:ext cx="8998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가독성을 조금 더 높이고 깔끔하게 수정할 예정임</a:t>
            </a:r>
            <a:endParaRPr lang="en-US" altLang="ko-KR" sz="1100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페이지 내에서 예제를 직접 타이핑 하고 실행결과까지 확인 할 수 있도록 추가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-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또 다른 웹프로그래밍 문법을 추가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3455984" y="2196354"/>
            <a:ext cx="0" cy="4142036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37032" y="3199067"/>
            <a:ext cx="2253552" cy="300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&lt; 10502 </a:t>
            </a:r>
            <a:r>
              <a:rPr lang="ko-KR" altLang="en-US" sz="160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김세희 </a:t>
            </a:r>
            <a:r>
              <a:rPr lang="en-US" altLang="ko-KR" sz="160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&gt;</a:t>
            </a:r>
          </a:p>
          <a:p>
            <a:pPr>
              <a:defRPr/>
            </a:pPr>
            <a:endParaRPr lang="en-US" altLang="ko-KR" sz="140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>
              <a:defRPr/>
            </a:pPr>
            <a:r>
              <a:rPr lang="ko-KR" altLang="en-US" sz="1450" b="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일년동안 배웠던 웹 프로그래밍 문법을 다시 한 번 정리 할 수 있는 좋은 시간이었다고 생각한다</a:t>
            </a:r>
            <a:r>
              <a:rPr lang="en-US" altLang="ko-KR" sz="1450" b="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. </a:t>
            </a:r>
            <a:r>
              <a:rPr lang="ko-KR" altLang="en-US" sz="1450" b="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앞으로 웹 개발을 할 때 분명 도움이 될 것이고 </a:t>
            </a:r>
            <a:r>
              <a:rPr lang="en-US" altLang="ko-KR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</a:t>
            </a:r>
            <a:r>
              <a:rPr lang="ko-KR" altLang="en-US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학교를 가지 못해서 온라인으로 발표를 하게 된 것이 많이 아쉽다</a:t>
            </a:r>
            <a:r>
              <a:rPr lang="en-US" altLang="ko-KR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.. </a:t>
            </a:r>
            <a:r>
              <a:rPr lang="ko-KR" altLang="en-US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초반에 개발 계획을 무리하게 잡았었지만 잘 따라와준 팀원들 덕분에 좋은 결과가 나온 것 같아서 고맙고 개발하는 내내 즐거웠다</a:t>
            </a:r>
            <a:r>
              <a:rPr lang="en-US" altLang="ko-KR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.</a:t>
            </a:r>
            <a:endParaRPr lang="en-US" altLang="ko-KR" sz="1450" b="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614654" y="2115672"/>
            <a:ext cx="0" cy="4222717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934244" y="3199067"/>
            <a:ext cx="2322753" cy="300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&lt; 10503</a:t>
            </a:r>
            <a:r>
              <a:rPr lang="ko-KR" altLang="en-US" sz="1600" b="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 박서빈 </a:t>
            </a:r>
            <a:r>
              <a:rPr lang="en-US" altLang="ko-KR" sz="1600" b="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&gt;</a:t>
            </a:r>
          </a:p>
          <a:p>
            <a:pPr>
              <a:defRPr/>
            </a:pPr>
            <a:endParaRPr lang="en-US" altLang="ko-KR" sz="1400" b="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>
              <a:defRPr/>
            </a:pPr>
            <a:r>
              <a:rPr lang="ko-KR" altLang="en-US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자바스크립트 정리를 맡겠다고 했을 때</a:t>
            </a:r>
            <a:r>
              <a:rPr lang="en-US" altLang="ko-KR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, </a:t>
            </a:r>
            <a:r>
              <a:rPr lang="ko-KR" altLang="en-US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내가 하겠다고 했지만 어려운 내용이 많아 부담이 되었는데</a:t>
            </a:r>
            <a:r>
              <a:rPr lang="en-US" altLang="ko-KR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, </a:t>
            </a:r>
            <a:r>
              <a:rPr lang="ko-KR" altLang="en-US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차근차근 정리하니까 머릿속 내용이 정리되며 오히려 알고 있는 내용을 다시 한 번 정리할 수 있는 좋은 기회가 되었다</a:t>
            </a:r>
            <a:r>
              <a:rPr lang="en-US" altLang="ko-KR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. </a:t>
            </a:r>
            <a:r>
              <a:rPr lang="ko-KR" altLang="en-US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팀 프로젝트라서 의견 충돌이 충분히 날 수 있었음에도 불구하고 서로 배려해주고 각자 맡은 일을 잘 해줘서 즐겁게 할 수 있었다</a:t>
            </a:r>
            <a:r>
              <a:rPr lang="en-US" altLang="ko-KR" sz="145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.</a:t>
            </a:r>
            <a:endParaRPr lang="en-US" altLang="ko-KR" sz="1450" b="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72312" y="3197734"/>
            <a:ext cx="2220907" cy="27853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&lt; 10517</a:t>
            </a:r>
            <a:r>
              <a:rPr lang="ko-KR" altLang="en-US" sz="1600" b="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 장효석 </a:t>
            </a:r>
            <a:r>
              <a:rPr lang="en-US" altLang="ko-KR" sz="1600" b="0" spc="-150" dirty="0">
                <a:solidFill>
                  <a:schemeClr val="bg2">
                    <a:lumMod val="5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둥근모꼴" panose="020B0500000000000000" pitchFamily="50" charset="-127"/>
              </a:rPr>
              <a:t>&gt;</a:t>
            </a:r>
          </a:p>
          <a:p>
            <a:pPr>
              <a:defRPr/>
            </a:pPr>
            <a:endParaRPr lang="en-US" altLang="ko-KR" sz="1400" b="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  <a:p>
            <a:pPr>
              <a:defRPr/>
            </a:pPr>
            <a:r>
              <a:rPr lang="ko-KR" altLang="en-US" sz="1450" b="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기획했던 것을 완벽하게 만들지는 못했지만 짧은 시간 동안 친구들과 서로 맡은 부분을 최선을 다해 만들고 서로 부족한 부분을 채울 수 있는 시간이었고 이렇게 하나하나 모여 완성하는 것을 보니 행복했다</a:t>
            </a:r>
            <a:r>
              <a:rPr lang="en-US" altLang="ko-KR" sz="1450" b="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.</a:t>
            </a:r>
            <a:r>
              <a:rPr lang="ko-KR" altLang="en-US" sz="1450" b="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둥근모꼴" panose="020B0500000000000000" pitchFamily="50" charset="-127"/>
              </a:rPr>
              <a:t> 팀원들에게 많이 고마웠고  조금 더 공부해서 완벽한 사이트를 만들어 보고 싶다  </a:t>
            </a:r>
            <a:endParaRPr lang="en-US" altLang="ko-KR" sz="1450" b="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둥근모꼴" panose="020B05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151" y="2269541"/>
            <a:ext cx="638339" cy="6383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7105" y="2311426"/>
            <a:ext cx="596454" cy="5964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B1621E-2CDD-4621-855B-C0C5B7FC08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0479" y="2313068"/>
            <a:ext cx="594812" cy="5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8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3234</TotalTime>
  <Words>743</Words>
  <Application>Microsoft Office PowerPoint</Application>
  <PresentationFormat>A4 용지(210x297mm)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아리따-돋움(TTF)-Bold</vt:lpstr>
      <vt:lpstr>아리따-돋움(TTF)-Medium</vt:lpstr>
      <vt:lpstr>아리따-돋움(TTF)-SemiBold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sebong9783@naver.com</cp:lastModifiedBy>
  <cp:revision>750</cp:revision>
  <dcterms:created xsi:type="dcterms:W3CDTF">2017-09-07T10:48:07Z</dcterms:created>
  <dcterms:modified xsi:type="dcterms:W3CDTF">2021-01-27T08:43:15Z</dcterms:modified>
</cp:coreProperties>
</file>