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이상섭" initials="이상섭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6320"/>
    <p:restoredTop sz="83465"/>
  </p:normalViewPr>
  <p:slideViewPr>
    <p:cSldViewPr>
      <p:cViewPr varScale="1">
        <p:scale>
          <a:sx n="62" d="100"/>
          <a:sy n="62" d="100"/>
        </p:scale>
        <p:origin x="90" y="1362"/>
      </p:cViewPr>
      <p:guideLst>
        <p:guide orient="horz" pos="1612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commentAuthors" Target="commentAuthors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E97D5D2-4525-4421-8550-6A308B903DE8}" type="datetime1">
              <a:rPr lang="ko-KR" altLang="en-US"/>
              <a:pPr lvl="0">
                <a:defRPr lang="ko-KR" altLang="en-US"/>
              </a:pPr>
              <a:t>2023-01-10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71E0FB0-3C61-402D-BAEE-59161479CB3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영상 보여주기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영상 보여주기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영상 보여주기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영상 보여주기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영상 보여주기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영상 보여주기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영상 보여주기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영상 보여주기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영상 보여주기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1914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2023-01-10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2023-01-10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6870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5BC5-BBC5-451F-AA86-1F4039201BF5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hyperlink" Target="https://www.car.go.kr/ri/recall/list.do" TargetMode="External" /><Relationship Id="rId4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95600" y="2096852"/>
            <a:ext cx="3958540" cy="692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스마트폰을 이용한 차량번호 인식</a:t>
            </a:r>
            <a:endParaRPr lang="ko-KR" altLang="en-US" sz="2000" b="1">
              <a:ln w="9525">
                <a:solidFill>
                  <a:schemeClr val="accent1">
                    <a:alpha val="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  <a:p>
            <a:pPr algn="ctr">
              <a:defRPr lang="ko-KR" altLang="en-US"/>
            </a:pPr>
            <a:r>
              <a:rPr lang="ko-KR" altLang="en-US" sz="2000" b="1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및 리콜 정보조회</a:t>
            </a:r>
            <a:r>
              <a:rPr lang="en-US" altLang="ko-KR" sz="2000" b="1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App</a:t>
            </a:r>
            <a:endParaRPr lang="en-US" altLang="ko-KR" sz="2000" b="1">
              <a:ln w="9525">
                <a:solidFill>
                  <a:schemeClr val="accent1">
                    <a:alpha val="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2692" y="1780090"/>
            <a:ext cx="1159426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4022117" y="1779662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4054989" y="1779876"/>
            <a:ext cx="228765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1779662"/>
            <a:ext cx="1776491" cy="229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62691" y="2871038"/>
            <a:ext cx="3197768" cy="28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14484" y="3038775"/>
            <a:ext cx="3377706" cy="390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en-US" altLang="ko-KR" sz="1000">
                <a:ea typeface="a영고딕E"/>
              </a:rPr>
              <a:t>Vehicle number recognition using a</a:t>
            </a:r>
            <a:r>
              <a:rPr lang="ko-KR" altLang="en-US" sz="1000">
                <a:ea typeface="a영고딕E"/>
              </a:rPr>
              <a:t> </a:t>
            </a:r>
            <a:r>
              <a:rPr lang="en-US" altLang="ko-KR" sz="1000">
                <a:ea typeface="a영고딕E"/>
              </a:rPr>
              <a:t>smartphone and</a:t>
            </a:r>
            <a:endParaRPr lang="en-US" altLang="ko-KR" sz="1000">
              <a:ea typeface="a영고딕E"/>
            </a:endParaRPr>
          </a:p>
          <a:p>
            <a:pPr algn="ctr">
              <a:defRPr lang="ko-KR" altLang="en-US"/>
            </a:pPr>
            <a:r>
              <a:rPr lang="en-US" altLang="ko-KR" sz="1000">
                <a:ea typeface="a영고딕E"/>
              </a:rPr>
              <a:t>Recall Information Inquiry </a:t>
            </a:r>
            <a:r>
              <a:rPr lang="en-US" altLang="ko-KR" sz="1000" b="1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Application</a:t>
            </a:r>
            <a:endParaRPr lang="en-US" altLang="ko-KR" sz="1000" b="1">
              <a:ln w="9525">
                <a:solidFill>
                  <a:schemeClr val="accent1">
                    <a:alpha val="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8128" y="4329100"/>
            <a:ext cx="1853962" cy="8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영고딕B"/>
                <a:ea typeface="a영고딕B"/>
              </a:rPr>
              <a:t>13조</a:t>
            </a:r>
            <a:endParaRPr lang="ko-KR" altLang="en-US" sz="1200">
              <a:ln w="9525">
                <a:solidFill>
                  <a:schemeClr val="accent1">
                    <a:alpha val="0"/>
                  </a:schemeClr>
                </a:solidFill>
              </a:ln>
              <a:latin typeface="a영고딕B"/>
              <a:ea typeface="a영고딕B"/>
            </a:endParaRPr>
          </a:p>
          <a:p>
            <a:pPr algn="r">
              <a:defRPr lang="ko-KR" altLang="en-US"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영고딕B"/>
                <a:ea typeface="a영고딕B"/>
              </a:rPr>
              <a:t>20163157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영고딕B"/>
                <a:ea typeface="a영고딕B"/>
              </a:rPr>
              <a:t> 이상섭</a:t>
            </a:r>
            <a:endParaRPr lang="ko-KR" altLang="en-US" sz="1200">
              <a:ln w="9525">
                <a:solidFill>
                  <a:schemeClr val="accent1">
                    <a:alpha val="0"/>
                  </a:schemeClr>
                </a:solidFill>
              </a:ln>
              <a:latin typeface="a영고딕B"/>
              <a:ea typeface="a영고딕B"/>
            </a:endParaRPr>
          </a:p>
          <a:p>
            <a:pPr algn="r">
              <a:defRPr lang="ko-KR" altLang="en-US"/>
            </a:pP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영고딕B"/>
                <a:ea typeface="a영고딕B"/>
              </a:rPr>
              <a:t>20192657 정세희</a:t>
            </a:r>
            <a:endParaRPr lang="ko-KR" altLang="en-US" sz="1200">
              <a:ln w="9525">
                <a:solidFill>
                  <a:schemeClr val="accent1">
                    <a:alpha val="0"/>
                  </a:schemeClr>
                </a:solidFill>
              </a:ln>
              <a:latin typeface="a영고딕B"/>
              <a:ea typeface="a영고딕B"/>
            </a:endParaRPr>
          </a:p>
          <a:p>
            <a:pPr algn="r">
              <a:defRPr lang="ko-KR" altLang="en-US"/>
            </a:pP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영고딕B"/>
                <a:ea typeface="a영고딕B"/>
              </a:rPr>
              <a:t>20192659 정지윤</a:t>
            </a:r>
            <a:endParaRPr lang="ko-KR" altLang="en-US" sz="1200">
              <a:ln w="9525">
                <a:solidFill>
                  <a:schemeClr val="accent1">
                    <a:alpha val="0"/>
                  </a:schemeClr>
                </a:solidFill>
              </a:ln>
              <a:latin typeface="a영고딕B"/>
              <a:ea typeface="a영고딕B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0" y="0"/>
            <a:ext cx="1482090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영고딕B"/>
                <a:ea typeface="a영고딕B"/>
              </a:rPr>
              <a:t>Vacation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영고딕B"/>
                <a:ea typeface="a영고딕B"/>
              </a:rPr>
              <a:t> 프로젝트</a:t>
            </a:r>
            <a:endParaRPr lang="ko-KR" altLang="en-US" sz="1200">
              <a:ln w="9525">
                <a:solidFill>
                  <a:schemeClr val="accent1">
                    <a:alpha val="0"/>
                  </a:schemeClr>
                </a:solidFill>
              </a:ln>
              <a:latin typeface="a영고딕B"/>
              <a:ea typeface="a영고딕B"/>
            </a:endParaRPr>
          </a:p>
          <a:p>
            <a:pPr algn="r">
              <a:defRPr lang="ko-KR" altLang="en-US"/>
            </a:pPr>
            <a:endParaRPr lang="ko-KR" altLang="en-US" sz="1200">
              <a:ln w="9525">
                <a:solidFill>
                  <a:schemeClr val="accent1">
                    <a:alpha val="0"/>
                  </a:schemeClr>
                </a:solidFill>
              </a:ln>
              <a:latin typeface="a영고딕B"/>
              <a:ea typeface="a영고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93774" y="208146"/>
            <a:ext cx="18559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2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수행계획</a:t>
            </a:r>
            <a:endParaRPr lang="ko-KR" altLang="en-US" sz="105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856" y="215202"/>
            <a:ext cx="2108759" cy="22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자동차 리콜정보 조회 </a:t>
            </a: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 App</a:t>
            </a:r>
            <a:endParaRPr lang="en-US" altLang="ko-KR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952168" y="1203035"/>
            <a:ext cx="6511622" cy="3052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None/>
              <a:defRPr lang="ko-KR" altLang="en-US"/>
            </a:pPr>
            <a:endParaRPr lang="ko-KR" altLang="en-US" sz="1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차량 번호촬영</a:t>
            </a:r>
            <a:endParaRPr lang="ko-KR" altLang="en-US" sz="16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r>
              <a:rPr lang="ko-KR" altLang="en-US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	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- </a:t>
            </a:r>
            <a:r>
              <a:rPr lang="en-US" altLang="ko-KR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react-native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에 있는 </a:t>
            </a:r>
            <a:r>
              <a:rPr lang="en-US" altLang="ko-KR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vision-camera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라이브러리를 통해 구현</a:t>
            </a: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r>
              <a:rPr lang="ko-KR" altLang="en-US" sz="1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	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- </a:t>
            </a:r>
            <a:r>
              <a:rPr lang="en-US" altLang="ko-KR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App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에서 차량 번호를 촬영하여 </a:t>
            </a:r>
            <a:r>
              <a:rPr lang="en-US" altLang="ko-KR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Web API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로 사진전송 </a:t>
            </a: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Web API</a:t>
            </a:r>
            <a:r>
              <a:rPr lang="ko-KR" altLang="en-US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구축</a:t>
            </a:r>
            <a:endParaRPr lang="ko-KR" altLang="en-US" sz="16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r>
              <a:rPr lang="ko-KR" altLang="en-US" sz="1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	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-</a:t>
            </a:r>
            <a:r>
              <a:rPr lang="ko-KR" altLang="en-US" sz="1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</a:t>
            </a:r>
            <a:r>
              <a:rPr lang="en-US" altLang="ko-KR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App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에서 받은 사진에서 차량번호를 인식</a:t>
            </a: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	- 리콜 정보조회 사이트에서 정보조회 =&gt;</a:t>
            </a:r>
            <a:r>
              <a:rPr lang="en-US" altLang="ko-KR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html parsing</a:t>
            </a:r>
            <a:endParaRPr lang="en-US" altLang="ko-KR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r>
              <a:rPr lang="en-US" altLang="ko-KR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	- parsing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한 내용을 </a:t>
            </a:r>
            <a:r>
              <a:rPr lang="en-US" altLang="ko-KR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json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객체 형태로 변환하여 </a:t>
            </a:r>
            <a:r>
              <a:rPr lang="en-US" altLang="ko-KR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App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으로 전송</a:t>
            </a: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리콜정보 내용 표시</a:t>
            </a:r>
            <a:endParaRPr lang="ko-KR" altLang="en-US" sz="16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r>
              <a:rPr lang="ko-KR" altLang="en-US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	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- </a:t>
            </a:r>
            <a:r>
              <a:rPr lang="en-US" altLang="ko-KR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json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으로 받은 정보 </a:t>
            </a:r>
            <a:r>
              <a:rPr lang="en-US" altLang="ko-KR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App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표시</a:t>
            </a: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194546" y="663538"/>
            <a:ext cx="1573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3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개발내용</a:t>
            </a:r>
            <a:endParaRPr lang="ko-KR" altLang="en-US" sz="2000" b="1" spc="300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93774" y="208146"/>
            <a:ext cx="18559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2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수행계획</a:t>
            </a:r>
            <a:endParaRPr lang="ko-KR" altLang="en-US" sz="105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856" y="215202"/>
            <a:ext cx="2108759" cy="22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자동차 리콜정보 조회 </a:t>
            </a: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 App</a:t>
            </a:r>
            <a:endParaRPr lang="en-US" altLang="ko-KR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952168" y="1203035"/>
            <a:ext cx="6511622" cy="2805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None/>
              <a:defRPr lang="ko-KR" altLang="en-US"/>
            </a:pPr>
            <a:endParaRPr lang="ko-KR" altLang="en-US" sz="1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차량 번호촬영 기능, </a:t>
            </a:r>
            <a:r>
              <a:rPr lang="en-US" altLang="ko-KR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Web API</a:t>
            </a:r>
            <a:r>
              <a:rPr lang="ko-KR" altLang="en-US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전송</a:t>
            </a:r>
            <a:endParaRPr lang="ko-KR" altLang="en-US" sz="16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r>
              <a:rPr lang="ko-KR" altLang="en-US" sz="1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	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- </a:t>
            </a:r>
            <a:r>
              <a:rPr lang="en-US" altLang="ko-KR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이상섭</a:t>
            </a: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Web API</a:t>
            </a:r>
            <a:r>
              <a:rPr lang="ko-KR" altLang="en-US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: 차량번호 인식, </a:t>
            </a:r>
            <a:r>
              <a:rPr lang="en-US" altLang="ko-KR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html parsing, parsing</a:t>
            </a:r>
            <a:r>
              <a:rPr lang="ko-KR" altLang="en-US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정보 </a:t>
            </a:r>
            <a:r>
              <a:rPr lang="en-US" altLang="ko-KR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json</a:t>
            </a:r>
            <a:r>
              <a:rPr lang="ko-KR" altLang="en-US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변환</a:t>
            </a:r>
            <a:endParaRPr lang="ko-KR" altLang="en-US" sz="16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r>
              <a:rPr lang="ko-KR" altLang="en-US" sz="1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	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-</a:t>
            </a:r>
            <a:r>
              <a:rPr lang="ko-KR" altLang="en-US" sz="1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</a:t>
            </a:r>
            <a:r>
              <a:rPr lang="ko-KR" altLang="en-US" sz="13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정세희, 이상섭, 정지윤</a:t>
            </a:r>
            <a:endParaRPr lang="ko-KR" altLang="en-US" sz="13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App</a:t>
            </a:r>
            <a:r>
              <a:rPr lang="ko-KR" altLang="en-US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디자인 및 변환된 </a:t>
            </a:r>
            <a:r>
              <a:rPr lang="en-US" altLang="ko-KR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json</a:t>
            </a:r>
            <a:r>
              <a:rPr lang="ko-KR" altLang="en-US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정보 표시</a:t>
            </a:r>
            <a:endParaRPr lang="ko-KR" altLang="en-US" sz="16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r>
              <a:rPr lang="ko-KR" altLang="en-US" sz="1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	</a:t>
            </a:r>
            <a:r>
              <a:rPr lang="ko-KR" altLang="en-US" sz="1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- 정지윤, 정세희</a:t>
            </a: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194546" y="663538"/>
            <a:ext cx="1573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3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업무분담</a:t>
            </a:r>
            <a:endParaRPr lang="ko-KR" altLang="en-US" sz="2000" b="1" spc="300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93774" y="208146"/>
            <a:ext cx="18559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2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수행계획</a:t>
            </a:r>
            <a:endParaRPr lang="ko-KR" altLang="en-US" sz="105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856" y="215202"/>
            <a:ext cx="2108759" cy="22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자동차 리콜정보 조회 </a:t>
            </a: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 App</a:t>
            </a:r>
            <a:endParaRPr lang="en-US" altLang="ko-KR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194546" y="663538"/>
            <a:ext cx="1573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3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계획진행</a:t>
            </a:r>
            <a:endParaRPr lang="ko-KR" altLang="en-US" sz="2000" b="1" spc="300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graphicFrame>
        <p:nvGraphicFramePr>
          <p:cNvPr id="58" name=""/>
          <p:cNvGraphicFramePr>
            <a:graphicFrameLocks noGrp="1"/>
          </p:cNvGraphicFramePr>
          <p:nvPr/>
        </p:nvGraphicFramePr>
        <p:xfrm>
          <a:off x="155340" y="1412776"/>
          <a:ext cx="8892980" cy="3440430"/>
        </p:xfrm>
        <a:graphic>
          <a:graphicData uri="http://schemas.openxmlformats.org/drawingml/2006/table">
            <a:tbl>
              <a:tblPr firstRow="1" bandRow="1"/>
              <a:tblGrid>
                <a:gridCol w="2055932"/>
                <a:gridCol w="759672"/>
                <a:gridCol w="759672"/>
                <a:gridCol w="759672"/>
                <a:gridCol w="759672"/>
                <a:gridCol w="759672"/>
                <a:gridCol w="759672"/>
                <a:gridCol w="759672"/>
                <a:gridCol w="759672"/>
                <a:gridCol w="759672"/>
              </a:tblGrid>
              <a:tr h="4914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 sz="1300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300" b="1">
                          <a:latin typeface="조선일보명조"/>
                          <a:ea typeface="조선일보명조"/>
                          <a:cs typeface="조선일보명조"/>
                        </a:rPr>
                        <a:t>1</a:t>
                      </a:r>
                      <a:r>
                        <a:rPr lang="ko-KR" altLang="en-US" sz="1300" b="1">
                          <a:latin typeface="조선일보명조"/>
                          <a:ea typeface="조선일보명조"/>
                          <a:cs typeface="조선일보명조"/>
                        </a:rPr>
                        <a:t>주차</a:t>
                      </a:r>
                      <a:endParaRPr lang="ko-KR" altLang="en-US" sz="13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300" b="1">
                          <a:latin typeface="조선일보명조"/>
                          <a:ea typeface="조선일보명조"/>
                          <a:cs typeface="조선일보명조"/>
                        </a:rPr>
                        <a:t>2</a:t>
                      </a:r>
                      <a:r>
                        <a:rPr lang="ko-KR" altLang="en-US" sz="1300" b="1">
                          <a:latin typeface="조선일보명조"/>
                          <a:ea typeface="조선일보명조"/>
                          <a:cs typeface="조선일보명조"/>
                        </a:rPr>
                        <a:t>주차</a:t>
                      </a:r>
                      <a:endParaRPr lang="ko-KR" altLang="en-US" sz="13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300" b="1">
                          <a:latin typeface="조선일보명조"/>
                          <a:ea typeface="조선일보명조"/>
                          <a:cs typeface="조선일보명조"/>
                        </a:rPr>
                        <a:t>3</a:t>
                      </a:r>
                      <a:r>
                        <a:rPr lang="ko-KR" altLang="en-US" sz="1300" b="1">
                          <a:latin typeface="조선일보명조"/>
                          <a:ea typeface="조선일보명조"/>
                          <a:cs typeface="조선일보명조"/>
                        </a:rPr>
                        <a:t>주차</a:t>
                      </a:r>
                      <a:endParaRPr lang="ko-KR" altLang="en-US" sz="13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300" b="1">
                          <a:latin typeface="조선일보명조"/>
                          <a:ea typeface="조선일보명조"/>
                          <a:cs typeface="조선일보명조"/>
                        </a:rPr>
                        <a:t>4</a:t>
                      </a:r>
                      <a:r>
                        <a:rPr lang="ko-KR" altLang="en-US" sz="1300" b="1">
                          <a:latin typeface="조선일보명조"/>
                          <a:ea typeface="조선일보명조"/>
                          <a:cs typeface="조선일보명조"/>
                        </a:rPr>
                        <a:t>주차</a:t>
                      </a:r>
                      <a:endParaRPr lang="ko-KR" altLang="en-US" sz="13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300" b="1">
                          <a:latin typeface="조선일보명조"/>
                          <a:ea typeface="조선일보명조"/>
                          <a:cs typeface="조선일보명조"/>
                        </a:rPr>
                        <a:t>5</a:t>
                      </a:r>
                      <a:r>
                        <a:rPr lang="ko-KR" altLang="en-US" sz="1300" b="1">
                          <a:latin typeface="조선일보명조"/>
                          <a:ea typeface="조선일보명조"/>
                          <a:cs typeface="조선일보명조"/>
                        </a:rPr>
                        <a:t>주차</a:t>
                      </a:r>
                      <a:endParaRPr lang="ko-KR" altLang="en-US" sz="13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300" b="1">
                          <a:latin typeface="조선일보명조"/>
                          <a:ea typeface="조선일보명조"/>
                          <a:cs typeface="조선일보명조"/>
                        </a:rPr>
                        <a:t>6</a:t>
                      </a:r>
                      <a:r>
                        <a:rPr lang="ko-KR" altLang="en-US" sz="1300" b="1">
                          <a:latin typeface="조선일보명조"/>
                          <a:ea typeface="조선일보명조"/>
                          <a:cs typeface="조선일보명조"/>
                        </a:rPr>
                        <a:t>주차</a:t>
                      </a:r>
                      <a:endParaRPr lang="ko-KR" altLang="en-US" sz="13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300" b="1">
                          <a:latin typeface="조선일보명조"/>
                          <a:ea typeface="조선일보명조"/>
                          <a:cs typeface="조선일보명조"/>
                        </a:rPr>
                        <a:t>7</a:t>
                      </a:r>
                      <a:r>
                        <a:rPr lang="ko-KR" altLang="en-US" sz="1300" b="1">
                          <a:latin typeface="조선일보명조"/>
                          <a:ea typeface="조선일보명조"/>
                          <a:cs typeface="조선일보명조"/>
                        </a:rPr>
                        <a:t>주차</a:t>
                      </a:r>
                      <a:endParaRPr lang="ko-KR" altLang="en-US" sz="13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300" b="1">
                          <a:latin typeface="조선일보명조"/>
                          <a:ea typeface="조선일보명조"/>
                          <a:cs typeface="조선일보명조"/>
                        </a:rPr>
                        <a:t>8</a:t>
                      </a:r>
                      <a:r>
                        <a:rPr lang="ko-KR" altLang="en-US" sz="1300" b="1">
                          <a:latin typeface="조선일보명조"/>
                          <a:ea typeface="조선일보명조"/>
                          <a:cs typeface="조선일보명조"/>
                        </a:rPr>
                        <a:t>주차</a:t>
                      </a:r>
                      <a:endParaRPr lang="ko-KR" altLang="en-US" sz="13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300" b="1">
                          <a:latin typeface="조선일보명조"/>
                          <a:ea typeface="조선일보명조"/>
                          <a:cs typeface="조선일보명조"/>
                        </a:rPr>
                        <a:t>9</a:t>
                      </a:r>
                      <a:r>
                        <a:rPr lang="ko-KR" altLang="en-US" sz="1300" b="1">
                          <a:latin typeface="조선일보명조"/>
                          <a:ea typeface="조선일보명조"/>
                          <a:cs typeface="조선일보명조"/>
                        </a:rPr>
                        <a:t>주차</a:t>
                      </a:r>
                      <a:endParaRPr lang="ko-KR" altLang="en-US" sz="13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4914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r">
                        <a:defRPr lang="ko-KR"/>
                      </a:pPr>
                      <a:r>
                        <a:rPr lang="ko-KR" altLang="en-US" sz="1100" b="1">
                          <a:latin typeface="조선일보명조"/>
                          <a:ea typeface="조선일보명조"/>
                          <a:cs typeface="조선일보명조"/>
                        </a:rPr>
                        <a:t>차량번호 촬영기능 구현</a:t>
                      </a:r>
                      <a:endParaRPr lang="ko-KR" altLang="en-US" sz="11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4914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r">
                        <a:defRPr lang="ko-KR"/>
                      </a:pPr>
                      <a:r>
                        <a:rPr lang="ko-KR" altLang="en-US" sz="1100" b="1">
                          <a:latin typeface="조선일보명조"/>
                          <a:ea typeface="조선일보명조"/>
                          <a:cs typeface="조선일보명조"/>
                        </a:rPr>
                        <a:t>차량번호 인식기능 구현</a:t>
                      </a:r>
                      <a:endParaRPr lang="ko-KR" altLang="en-US" sz="11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4914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r">
                        <a:defRPr lang="ko-KR"/>
                      </a:pPr>
                      <a:r>
                        <a:rPr lang="en-US" altLang="ko-KR" sz="1100" b="1">
                          <a:latin typeface="조선일보명조"/>
                          <a:ea typeface="조선일보명조"/>
                          <a:cs typeface="조선일보명조"/>
                        </a:rPr>
                        <a:t>Html Parsing</a:t>
                      </a:r>
                      <a:endParaRPr lang="en-US" altLang="ko-KR" sz="11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4914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r">
                        <a:defRPr lang="ko-KR"/>
                      </a:pPr>
                      <a:r>
                        <a:rPr lang="en-US" altLang="ko-KR" sz="1100" b="1">
                          <a:latin typeface="조선일보명조"/>
                          <a:ea typeface="조선일보명조"/>
                          <a:cs typeface="조선일보명조"/>
                        </a:rPr>
                        <a:t>Parsing </a:t>
                      </a:r>
                      <a:r>
                        <a:rPr lang="ko-KR" altLang="en-US" sz="1100" b="1">
                          <a:latin typeface="조선일보명조"/>
                          <a:ea typeface="조선일보명조"/>
                          <a:cs typeface="조선일보명조"/>
                        </a:rPr>
                        <a:t>정보 </a:t>
                      </a:r>
                      <a:r>
                        <a:rPr lang="en-US" altLang="ko-KR" sz="1100" b="1">
                          <a:latin typeface="조선일보명조"/>
                          <a:ea typeface="조선일보명조"/>
                          <a:cs typeface="조선일보명조"/>
                        </a:rPr>
                        <a:t>json </a:t>
                      </a:r>
                      <a:r>
                        <a:rPr lang="ko-KR" altLang="en-US" sz="1100" b="1">
                          <a:latin typeface="조선일보명조"/>
                          <a:ea typeface="조선일보명조"/>
                          <a:cs typeface="조선일보명조"/>
                        </a:rPr>
                        <a:t>변환</a:t>
                      </a:r>
                      <a:endParaRPr lang="ko-KR" altLang="en-US" sz="11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4914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r">
                        <a:defRPr lang="ko-KR"/>
                      </a:pPr>
                      <a:r>
                        <a:rPr lang="en-US" altLang="ko-KR" sz="1100" b="1">
                          <a:latin typeface="조선일보명조"/>
                          <a:ea typeface="조선일보명조"/>
                          <a:cs typeface="조선일보명조"/>
                        </a:rPr>
                        <a:t>App </a:t>
                      </a:r>
                      <a:r>
                        <a:rPr lang="ko-KR" altLang="en-US" sz="1100" b="1">
                          <a:latin typeface="조선일보명조"/>
                          <a:ea typeface="조선일보명조"/>
                          <a:cs typeface="조선일보명조"/>
                        </a:rPr>
                        <a:t>디자인 </a:t>
                      </a:r>
                      <a:r>
                        <a:rPr lang="en-US" altLang="ko-KR" sz="1100" b="1">
                          <a:latin typeface="조선일보명조"/>
                          <a:ea typeface="조선일보명조"/>
                          <a:cs typeface="조선일보명조"/>
                        </a:rPr>
                        <a:t>&amp;</a:t>
                      </a:r>
                      <a:r>
                        <a:rPr lang="ko-KR" altLang="en-US" sz="1100" b="1">
                          <a:latin typeface="조선일보명조"/>
                          <a:ea typeface="조선일보명조"/>
                          <a:cs typeface="조선일보명조"/>
                        </a:rPr>
                        <a:t> </a:t>
                      </a:r>
                      <a:r>
                        <a:rPr lang="en-US" altLang="ko-KR" sz="1100" b="1">
                          <a:latin typeface="조선일보명조"/>
                          <a:ea typeface="조선일보명조"/>
                          <a:cs typeface="조선일보명조"/>
                        </a:rPr>
                        <a:t>json</a:t>
                      </a:r>
                      <a:r>
                        <a:rPr lang="ko-KR" altLang="en-US" sz="1100" b="1">
                          <a:latin typeface="조선일보명조"/>
                          <a:ea typeface="조선일보명조"/>
                          <a:cs typeface="조선일보명조"/>
                        </a:rPr>
                        <a:t>정보 표시</a:t>
                      </a:r>
                      <a:endParaRPr lang="ko-KR" altLang="en-US" sz="11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  <a:tr h="4914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r">
                        <a:defRPr lang="ko-KR"/>
                      </a:pPr>
                      <a:r>
                        <a:rPr lang="ko-KR" altLang="en-US" sz="1100" b="1">
                          <a:latin typeface="조선일보명조"/>
                          <a:ea typeface="조선일보명조"/>
                          <a:cs typeface="조선일보명조"/>
                        </a:rPr>
                        <a:t>리팩토링</a:t>
                      </a:r>
                      <a:endParaRPr lang="ko-KR" altLang="en-US" sz="11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/>
                    </a:p>
                  </a:txBody>
                  <a:tcPr marL="91440" marR="9144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60" name=""/>
          <p:cNvSpPr/>
          <p:nvPr/>
        </p:nvSpPr>
        <p:spPr>
          <a:xfrm>
            <a:off x="2207567" y="2024844"/>
            <a:ext cx="2268252" cy="25202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/>
            </a:pPr>
            <a:endParaRPr lang="ko-KR" altLang="en-US"/>
          </a:p>
        </p:txBody>
      </p:sp>
      <p:sp>
        <p:nvSpPr>
          <p:cNvPr id="62" name=""/>
          <p:cNvSpPr/>
          <p:nvPr/>
        </p:nvSpPr>
        <p:spPr>
          <a:xfrm>
            <a:off x="2963652" y="2528900"/>
            <a:ext cx="5328592" cy="25202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63" name=""/>
          <p:cNvSpPr/>
          <p:nvPr/>
        </p:nvSpPr>
        <p:spPr>
          <a:xfrm>
            <a:off x="2963652" y="2996952"/>
            <a:ext cx="2304256" cy="25202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64" name=""/>
          <p:cNvSpPr/>
          <p:nvPr/>
        </p:nvSpPr>
        <p:spPr>
          <a:xfrm>
            <a:off x="4475820" y="3501008"/>
            <a:ext cx="2304256" cy="25202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65" name=""/>
          <p:cNvSpPr/>
          <p:nvPr/>
        </p:nvSpPr>
        <p:spPr>
          <a:xfrm>
            <a:off x="6017044" y="4005064"/>
            <a:ext cx="2275200" cy="252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67" name=""/>
          <p:cNvSpPr/>
          <p:nvPr/>
        </p:nvSpPr>
        <p:spPr>
          <a:xfrm>
            <a:off x="5261128" y="4473144"/>
            <a:ext cx="3787200" cy="252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5159896" y="1160748"/>
            <a:ext cx="180020" cy="216024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 lang="ko-KR"/>
            </a:pPr>
            <a:endParaRPr lang="ko-KR" altLang="en-US"/>
          </a:p>
        </p:txBody>
      </p:sp>
      <p:sp>
        <p:nvSpPr>
          <p:cNvPr id="69" name=""/>
          <p:cNvSpPr/>
          <p:nvPr/>
        </p:nvSpPr>
        <p:spPr>
          <a:xfrm>
            <a:off x="8940316" y="1160748"/>
            <a:ext cx="180020" cy="216024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 lang="ko-KR"/>
            </a:pPr>
            <a:endParaRPr lang="ko-KR" altLang="en-US"/>
          </a:p>
        </p:txBody>
      </p:sp>
      <p:sp>
        <p:nvSpPr>
          <p:cNvPr id="70" name=""/>
          <p:cNvSpPr txBox="1"/>
          <p:nvPr/>
        </p:nvSpPr>
        <p:spPr>
          <a:xfrm>
            <a:off x="4943872" y="908720"/>
            <a:ext cx="862568" cy="2419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/>
            </a:pPr>
            <a:r>
              <a:rPr lang="ko-KR" altLang="en-US" sz="1000" b="1">
                <a:latin typeface="조선일보명조"/>
                <a:ea typeface="조선일보명조"/>
                <a:cs typeface="조선일보명조"/>
              </a:rPr>
              <a:t>중간발표</a:t>
            </a:r>
            <a:endParaRPr lang="ko-KR" altLang="en-US" sz="10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8580276" y="872716"/>
            <a:ext cx="693264" cy="23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000" b="1">
                <a:latin typeface="조선일보명조"/>
                <a:ea typeface="조선일보명조"/>
                <a:cs typeface="조선일보명조"/>
              </a:rPr>
              <a:t>최종발표</a:t>
            </a:r>
            <a:endParaRPr lang="ko-KR" altLang="en-US" sz="1000" b="1"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118" y="2346434"/>
            <a:ext cx="410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기   대   효   과</a:t>
            </a:r>
            <a:endParaRPr lang="ko-KR" altLang="en-US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73846" y="2192138"/>
            <a:ext cx="307916" cy="15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3881344" y="2192138"/>
            <a:ext cx="154800" cy="1548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3916436" y="2192425"/>
            <a:ext cx="154800" cy="15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7507" y="2192137"/>
            <a:ext cx="1530183" cy="154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2217" y="2162227"/>
            <a:ext cx="929298" cy="2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0</a:t>
            </a:r>
            <a:r>
              <a:rPr lang="ko-KR" altLang="en-US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3</a:t>
            </a:r>
            <a:endParaRPr lang="ko-KR" altLang="en-US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93774" y="208146"/>
            <a:ext cx="18559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3.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기대효과</a:t>
            </a:r>
            <a:endParaRPr lang="ko-KR" altLang="en-US" sz="105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856" y="215202"/>
            <a:ext cx="2108759" cy="22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자동차 리콜정보 조회 </a:t>
            </a: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 App</a:t>
            </a:r>
            <a:endParaRPr lang="en-US" altLang="ko-KR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  <p:sp>
        <p:nvSpPr>
          <p:cNvPr id="40" name="직사각형 25"/>
          <p:cNvSpPr/>
          <p:nvPr/>
        </p:nvSpPr>
        <p:spPr>
          <a:xfrm>
            <a:off x="2027548" y="2575733"/>
            <a:ext cx="4948466" cy="20774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2000" b="0" spc="300">
              <a:solidFill>
                <a:schemeClr val="tx2">
                  <a:lumMod val="75000"/>
                </a:schemeClr>
              </a:solidFill>
              <a:latin typeface="한컴 윤고딕 250"/>
              <a:ea typeface="한컴 윤고딕 250"/>
            </a:endParaRPr>
          </a:p>
        </p:txBody>
      </p:sp>
      <p:sp>
        <p:nvSpPr>
          <p:cNvPr id="41" name="TextBox 37"/>
          <p:cNvSpPr txBox="1"/>
          <p:nvPr/>
        </p:nvSpPr>
        <p:spPr>
          <a:xfrm>
            <a:off x="2063552" y="1481070"/>
            <a:ext cx="4752538" cy="39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 spc="3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App</a:t>
            </a:r>
            <a:r>
              <a:rPr lang="ko-KR" altLang="en-US" sz="2000" b="1" spc="3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을 통한 손쉬운 리콜 정보 조회</a:t>
            </a:r>
            <a:endParaRPr lang="ko-KR" altLang="en-US" sz="2000" b="1" spc="300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42" name="TextBox 13"/>
          <p:cNvSpPr txBox="1"/>
          <p:nvPr/>
        </p:nvSpPr>
        <p:spPr>
          <a:xfrm>
            <a:off x="1451484" y="1135161"/>
            <a:ext cx="878331" cy="997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60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/>
                <a:ea typeface="a옛날목욕탕B"/>
              </a:rPr>
              <a:t>[</a:t>
            </a:r>
            <a:endParaRPr lang="ko-KR" altLang="en-US" sz="60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/>
              <a:ea typeface="a옛날목욕탕B"/>
            </a:endParaRPr>
          </a:p>
        </p:txBody>
      </p:sp>
      <p:sp>
        <p:nvSpPr>
          <p:cNvPr id="43" name="TextBox 14"/>
          <p:cNvSpPr txBox="1"/>
          <p:nvPr/>
        </p:nvSpPr>
        <p:spPr>
          <a:xfrm>
            <a:off x="6672064" y="1079031"/>
            <a:ext cx="867926" cy="1005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60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/>
                <a:ea typeface="a옛날목욕탕B"/>
              </a:rPr>
              <a:t>]</a:t>
            </a:r>
            <a:endParaRPr lang="ko-KR" altLang="en-US" sz="60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/>
              <a:ea typeface="a옛날목욕탕B"/>
            </a:endParaRPr>
          </a:p>
        </p:txBody>
      </p:sp>
      <p:sp>
        <p:nvSpPr>
          <p:cNvPr id="44" name="이등변 삼각형 20"/>
          <p:cNvSpPr/>
          <p:nvPr/>
        </p:nvSpPr>
        <p:spPr>
          <a:xfrm flipV="1">
            <a:off x="4367808" y="2240868"/>
            <a:ext cx="230256" cy="144016"/>
          </a:xfrm>
          <a:prstGeom prst="triangle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TextBox 17"/>
          <p:cNvSpPr txBox="1"/>
          <p:nvPr/>
        </p:nvSpPr>
        <p:spPr>
          <a:xfrm>
            <a:off x="2012866" y="3573016"/>
            <a:ext cx="5088974" cy="662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500" b="1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조선일보명조"/>
                <a:ea typeface="조선일보명조"/>
                <a:cs typeface="조선일보명조"/>
              </a:rPr>
              <a:t>사고율 감소</a:t>
            </a:r>
            <a:endParaRPr xmlns:mc="http://schemas.openxmlformats.org/markup-compatibility/2006" xmlns:hp="http://schemas.haansoft.com/office/presentation/8.0" lang="ko-KR" altLang="en-US" sz="2500" b="1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47" name="TextBox 19"/>
          <p:cNvSpPr txBox="1"/>
          <p:nvPr/>
        </p:nvSpPr>
        <p:spPr>
          <a:xfrm>
            <a:off x="2084454" y="2636912"/>
            <a:ext cx="5103111" cy="657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500" b="1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조선일보명조"/>
                <a:ea typeface="조선일보명조"/>
                <a:cs typeface="조선일보명조"/>
              </a:rPr>
              <a:t>소비자 권리</a:t>
            </a:r>
            <a:endParaRPr xmlns:mc="http://schemas.openxmlformats.org/markup-compatibility/2006" xmlns:hp="http://schemas.haansoft.com/office/presentation/8.0" lang="ko-KR" altLang="en-US" sz="2500" b="1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0" grpId="1" animBg="1"/>
      <p:bldP spid="45" grpId="2"/>
      <p:bldP spid="47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491199" y="2139702"/>
            <a:ext cx="542692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74302" y="2139702"/>
            <a:ext cx="934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THE</a:t>
            </a:r>
            <a:endParaRPr lang="ko-KR" altLang="en-US" sz="10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>
            <a:off x="4032117" y="2139702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16200000" flipH="1">
            <a:off x="4055063" y="2141925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6479" y="2139702"/>
            <a:ext cx="1348063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07529" y="2818838"/>
            <a:ext cx="2138468" cy="3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55776" y="242773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7653" y="2147396"/>
            <a:ext cx="934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itchFamily="18" charset="-127"/>
                <a:ea typeface="-윤고딕350" pitchFamily="18" charset="-127"/>
              </a:rPr>
              <a:t>END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8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6643" y="1862702"/>
            <a:ext cx="2157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01 </a:t>
            </a:r>
            <a:r>
              <a:rPr lang="ko-KR" altLang="en-US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개 발 배 경</a:t>
            </a:r>
            <a:endParaRPr lang="ko-KR" altLang="en-US" sz="1200">
              <a:ln w="9525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0249" y="2304275"/>
            <a:ext cx="1878516" cy="267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02 </a:t>
            </a:r>
            <a:r>
              <a:rPr lang="ko-KR" altLang="en-US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</a:t>
            </a:r>
            <a:r>
              <a:rPr lang="ko-KR" altLang="en-US" sz="12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수 행 계 획</a:t>
            </a:r>
            <a:endParaRPr lang="ko-KR" altLang="en-US" sz="1200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96643" y="2726798"/>
            <a:ext cx="1252522" cy="271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03 </a:t>
            </a:r>
            <a:r>
              <a:rPr lang="ko-KR" altLang="en-US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기 대 효 과</a:t>
            </a:r>
            <a:endParaRPr lang="ko-KR" altLang="en-US" sz="1200">
              <a:ln w="9525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6643" y="3158847"/>
            <a:ext cx="1319197" cy="26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04 </a:t>
            </a:r>
            <a:r>
              <a:rPr lang="ko-KR" altLang="en-US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</a:t>
            </a:r>
            <a:r>
              <a:rPr lang="en-US" altLang="ko-KR" sz="120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Q &amp; A</a:t>
            </a:r>
            <a:endParaRPr lang="en-US" altLang="ko-KR" sz="1200">
              <a:ln w="9525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80313" y="1419622"/>
            <a:ext cx="542692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63416" y="1419622"/>
            <a:ext cx="933324" cy="235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INDEX</a:t>
            </a:r>
            <a:endParaRPr lang="ko-KR" altLang="en-US" sz="10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4021231" y="1419622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044177" y="1421845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75593" y="1419622"/>
            <a:ext cx="1348063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02766" y="3617520"/>
            <a:ext cx="2138468" cy="3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118" y="2346434"/>
            <a:ext cx="410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개  발  배  경</a:t>
            </a:r>
            <a:endParaRPr lang="ko-KR" altLang="en-US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73846" y="2192138"/>
            <a:ext cx="307916" cy="15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3881344" y="2192138"/>
            <a:ext cx="154800" cy="1548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3916436" y="2192425"/>
            <a:ext cx="154800" cy="15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7507" y="2192137"/>
            <a:ext cx="1530183" cy="154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2217" y="2162227"/>
            <a:ext cx="929298" cy="2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01</a:t>
            </a:r>
            <a:endParaRPr lang="ko-KR" altLang="en-US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691680" y="2283718"/>
            <a:ext cx="5184576" cy="2556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2000" b="0" spc="300">
              <a:solidFill>
                <a:schemeClr val="tx2">
                  <a:lumMod val="75000"/>
                </a:schemeClr>
              </a:solidFill>
              <a:latin typeface="한컴 윤고딕 250"/>
              <a:ea typeface="한컴 윤고딕 25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907704" y="1275606"/>
            <a:ext cx="4832186" cy="478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 sz="1700" b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/>
                <a:ea typeface="-윤고딕330"/>
              </a:rPr>
              <a:t>올해 리콜 대상 차량 절반, 결함 상태로 그냥 운행</a:t>
            </a:r>
            <a:endParaRPr lang="ko-KR" altLang="en-US" sz="1700" b="1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8221" y="992102"/>
            <a:ext cx="868719" cy="1003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60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/>
                <a:ea typeface="a옛날목욕탕B"/>
              </a:rPr>
              <a:t>[</a:t>
            </a:r>
            <a:endParaRPr lang="ko-KR" altLang="en-US" sz="60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/>
              <a:ea typeface="a옛날목욕탕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2268" y="994283"/>
            <a:ext cx="877697" cy="1004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600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옛날목욕탕B"/>
                <a:ea typeface="a옛날목욕탕B"/>
              </a:rPr>
              <a:t>]</a:t>
            </a:r>
            <a:endParaRPr lang="ko-KR" altLang="en-US" sz="600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옛날목욕탕B"/>
              <a:ea typeface="a옛날목욕탕B"/>
            </a:endParaRPr>
          </a:p>
        </p:txBody>
      </p:sp>
      <p:sp>
        <p:nvSpPr>
          <p:cNvPr id="21" name="이등변 삼각형 20"/>
          <p:cNvSpPr/>
          <p:nvPr/>
        </p:nvSpPr>
        <p:spPr>
          <a:xfrm flipV="1">
            <a:off x="4161724" y="1995686"/>
            <a:ext cx="230256" cy="144016"/>
          </a:xfrm>
          <a:prstGeom prst="triangle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93774" y="208146"/>
            <a:ext cx="18559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01.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개발배경</a:t>
            </a:r>
            <a:endParaRPr lang="ko-KR" altLang="en-US" sz="105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856" y="215202"/>
            <a:ext cx="2108759" cy="22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자동차 리콜정보 조회 </a:t>
            </a: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 App</a:t>
            </a:r>
            <a:endParaRPr lang="en-US" altLang="ko-KR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7544" y="2283718"/>
            <a:ext cx="3420380" cy="2556284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95936" y="2247714"/>
            <a:ext cx="4644516" cy="2592287"/>
          </a:xfrm>
          <a:prstGeom prst="rect">
            <a:avLst/>
          </a:prstGeom>
        </p:spPr>
      </p:pic>
      <p:sp>
        <p:nvSpPr>
          <p:cNvPr id="42" name="TextBox 37"/>
          <p:cNvSpPr txBox="1"/>
          <p:nvPr/>
        </p:nvSpPr>
        <p:spPr>
          <a:xfrm>
            <a:off x="194546" y="663538"/>
            <a:ext cx="1573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3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개발배경</a:t>
            </a:r>
            <a:endParaRPr lang="ko-KR" altLang="en-US" sz="2000" b="1" spc="300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93774" y="208146"/>
            <a:ext cx="18559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01.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개발배경</a:t>
            </a:r>
            <a:endParaRPr lang="ko-KR" altLang="en-US" sz="105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856" y="215202"/>
            <a:ext cx="2108759" cy="22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자동차 리콜정보 조회 </a:t>
            </a: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 App</a:t>
            </a:r>
            <a:endParaRPr lang="en-US" altLang="ko-KR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2301466" y="2220079"/>
            <a:ext cx="4533674" cy="1292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20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자동차 리콜 정보조회의 불편함</a:t>
            </a:r>
            <a:endParaRPr lang="ko-KR" altLang="en-US" sz="20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20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20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빠르고 쉽게 정보조회를 위한 접근성</a:t>
            </a:r>
            <a:endParaRPr lang="ko-KR" altLang="en-US" sz="20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endParaRPr lang="ko-KR" altLang="en-US" sz="19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43" name="TextBox 37"/>
          <p:cNvSpPr txBox="1"/>
          <p:nvPr/>
        </p:nvSpPr>
        <p:spPr>
          <a:xfrm>
            <a:off x="194546" y="663538"/>
            <a:ext cx="1573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3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개발배경</a:t>
            </a:r>
            <a:endParaRPr lang="ko-KR" altLang="en-US" sz="2000" b="1" spc="300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94546" y="663538"/>
            <a:ext cx="1573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3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개발배경</a:t>
            </a:r>
            <a:endParaRPr lang="ko-KR" altLang="en-US" sz="2000" b="1" spc="300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93774" y="208146"/>
            <a:ext cx="18559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01.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개발배경</a:t>
            </a:r>
            <a:endParaRPr lang="ko-KR" altLang="en-US" sz="105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856" y="215202"/>
            <a:ext cx="2108759" cy="22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자동차 리콜정보 조회 </a:t>
            </a: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 App</a:t>
            </a:r>
            <a:endParaRPr lang="en-US" altLang="ko-KR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823382" y="1321884"/>
            <a:ext cx="6478483" cy="1152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19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자동차 리콜 정보조회의 불편함</a:t>
            </a:r>
            <a:endParaRPr lang="ko-KR" altLang="en-US" sz="19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r>
              <a:rPr lang="ko-KR" altLang="en-US" sz="17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	- 웹사이트 검색(</a:t>
            </a:r>
            <a:r>
              <a:rPr lang="ko-KR" altLang="en-US" sz="17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  <a:hlinkClick r:id="rId3"/>
              </a:rPr>
              <a:t>https://www.car.go.kr/ri/recall/list.do</a:t>
            </a:r>
            <a:r>
              <a:rPr lang="ko-KR" altLang="en-US" sz="17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)</a:t>
            </a:r>
            <a:endParaRPr lang="ko-KR" altLang="en-US" sz="17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r>
              <a:rPr lang="ko-KR" altLang="en-US" sz="17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	- 차량번호 입력 =&gt; 리콜 정보 확인</a:t>
            </a:r>
            <a:endParaRPr lang="ko-KR" altLang="en-US" sz="17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endParaRPr lang="ko-KR" altLang="en-US" sz="17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89856" y="2247714"/>
            <a:ext cx="6498468" cy="248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93774" y="208146"/>
            <a:ext cx="18559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01.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개발배경</a:t>
            </a:r>
            <a:endParaRPr lang="ko-KR" altLang="en-US" sz="105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856" y="215202"/>
            <a:ext cx="2108759" cy="22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자동차 리콜정보 조회 </a:t>
            </a: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 App</a:t>
            </a:r>
            <a:endParaRPr lang="en-US" altLang="ko-KR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823382" y="1321884"/>
            <a:ext cx="6478483" cy="89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19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빠르고 쉽게 정보조회를 위한 접근성</a:t>
            </a:r>
            <a:r>
              <a:rPr lang="ko-KR" altLang="en-US" sz="17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	</a:t>
            </a:r>
            <a:endParaRPr lang="ko-KR" altLang="en-US" sz="17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r>
              <a:rPr lang="ko-KR" altLang="en-US" sz="17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	- 차량번호 촬영 =&gt; 리콜 정보 확인</a:t>
            </a:r>
            <a:endParaRPr lang="ko-KR" altLang="en-US" sz="17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endParaRPr lang="ko-KR" altLang="en-US" sz="17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584" y="2211710"/>
            <a:ext cx="3564396" cy="2232248"/>
          </a:xfrm>
          <a:prstGeom prst="rect">
            <a:avLst/>
          </a:prstGeom>
        </p:spPr>
      </p:pic>
      <p:sp>
        <p:nvSpPr>
          <p:cNvPr id="52" name="이등변 삼각형 20"/>
          <p:cNvSpPr/>
          <p:nvPr/>
        </p:nvSpPr>
        <p:spPr>
          <a:xfrm rot="16200000" flipV="1">
            <a:off x="4608004" y="3219822"/>
            <a:ext cx="252027" cy="252028"/>
          </a:xfrm>
          <a:prstGeom prst="triangle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18510" y="1959682"/>
            <a:ext cx="2657846" cy="2808311"/>
          </a:xfrm>
          <a:prstGeom prst="rect">
            <a:avLst/>
          </a:prstGeom>
        </p:spPr>
      </p:pic>
      <p:sp>
        <p:nvSpPr>
          <p:cNvPr id="54" name="TextBox 37"/>
          <p:cNvSpPr txBox="1"/>
          <p:nvPr/>
        </p:nvSpPr>
        <p:spPr>
          <a:xfrm>
            <a:off x="194546" y="663538"/>
            <a:ext cx="1573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3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개발배경</a:t>
            </a:r>
            <a:endParaRPr lang="ko-KR" altLang="en-US" sz="2000" b="1" spc="300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118" y="2346434"/>
            <a:ext cx="410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수   행   계   획</a:t>
            </a:r>
            <a:endParaRPr lang="ko-KR" altLang="en-US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73846" y="2192138"/>
            <a:ext cx="307916" cy="15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3881344" y="2192138"/>
            <a:ext cx="154800" cy="1548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3916436" y="2192425"/>
            <a:ext cx="154800" cy="154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7507" y="2192137"/>
            <a:ext cx="1530183" cy="154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2217" y="2162227"/>
            <a:ext cx="929298" cy="2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0</a:t>
            </a:r>
            <a:r>
              <a:rPr lang="ko-KR" altLang="en-US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2</a:t>
            </a:r>
            <a:endParaRPr lang="ko-KR" altLang="en-US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93774" y="208146"/>
            <a:ext cx="18559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0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2</a:t>
            </a:r>
            <a:r>
              <a: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rPr>
              <a:t>수행계획</a:t>
            </a:r>
            <a:endParaRPr lang="ko-KR" altLang="en-US" sz="105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856" y="215202"/>
            <a:ext cx="2108759" cy="22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자동차 리콜정보 조회 </a:t>
            </a:r>
            <a:r>
              <a:rPr lang="en-US" altLang="ko-KR" sz="90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/>
                <a:ea typeface="-윤고딕350"/>
              </a:rPr>
              <a:t> App</a:t>
            </a:r>
            <a:endParaRPr lang="en-US" altLang="ko-KR" sz="90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/>
              <a:ea typeface="-윤고딕350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2105304" y="722099"/>
            <a:ext cx="3986886" cy="1409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1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react-native</a:t>
            </a:r>
            <a:r>
              <a:rPr lang="ko-KR" altLang="en-US" sz="1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를 통해 </a:t>
            </a:r>
            <a:r>
              <a:rPr lang="en-US" altLang="ko-KR" sz="1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App</a:t>
            </a:r>
            <a:r>
              <a:rPr lang="ko-KR" altLang="en-US" sz="1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개발 진행</a:t>
            </a:r>
            <a:endParaRPr lang="ko-KR" altLang="en-US" sz="14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15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차량 번호촬영</a:t>
            </a:r>
            <a:endParaRPr lang="ko-KR" altLang="en-US" sz="15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15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Web API</a:t>
            </a:r>
            <a:r>
              <a:rPr lang="ko-KR" altLang="en-US" sz="15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구축</a:t>
            </a:r>
            <a:endParaRPr lang="ko-KR" altLang="en-US" sz="15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r>
              <a:rPr lang="ko-KR" altLang="en-US" sz="15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	</a:t>
            </a:r>
            <a:r>
              <a:rPr lang="en-US" altLang="ko-KR" sz="13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-</a:t>
            </a:r>
            <a:r>
              <a:rPr lang="en-US" altLang="ko-KR" sz="15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</a:t>
            </a:r>
            <a:r>
              <a:rPr lang="ko-KR" altLang="en-US" sz="13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차량번호인식</a:t>
            </a:r>
            <a:endParaRPr lang="ko-KR" altLang="en-US" sz="13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None/>
              <a:defRPr lang="ko-KR" altLang="en-US"/>
            </a:pPr>
            <a:r>
              <a:rPr lang="ko-KR" altLang="en-US" sz="13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	</a:t>
            </a:r>
            <a:r>
              <a:rPr lang="en-US" altLang="ko-KR" sz="13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- </a:t>
            </a:r>
            <a:r>
              <a:rPr lang="ko-KR" altLang="en-US" sz="13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리콜정보 내용 추출</a:t>
            </a:r>
            <a:endParaRPr lang="ko-KR" altLang="en-US" sz="13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15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리콜정보 </a:t>
            </a:r>
            <a:r>
              <a:rPr lang="en-US" altLang="ko-KR" sz="15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App</a:t>
            </a:r>
            <a:r>
              <a:rPr lang="ko-KR" altLang="en-US" sz="15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표시</a:t>
            </a:r>
            <a:endParaRPr lang="ko-KR" altLang="en-US" sz="15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194546" y="663538"/>
            <a:ext cx="1573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300">
                <a:ln w="952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개발개요</a:t>
            </a:r>
            <a:endParaRPr lang="ko-KR" altLang="en-US" sz="2000" b="1" spc="300">
              <a:ln w="952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384" y="1304764"/>
            <a:ext cx="8174154" cy="3240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306</ep:Words>
  <ep:PresentationFormat>화면 슬라이드 쇼(16:9)</ep:PresentationFormat>
  <ep:Paragraphs>87</ep:Paragraphs>
  <ep:Slides>15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2014-11-28T13:21:41.000</dcterms:created>
  <dc:creator>user</dc:creator>
  <cp:lastModifiedBy>이상섭</cp:lastModifiedBy>
  <dcterms:modified xsi:type="dcterms:W3CDTF">2023-01-10T11:01:36.795</dcterms:modified>
  <cp:revision>274</cp:revision>
  <dc:title>PowerPoint 프레젠테이션</dc:title>
</cp:coreProperties>
</file>